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Archivo Light"/>
      <p:regular r:id="rId21"/>
      <p:bold r:id="rId22"/>
      <p:italic r:id="rId23"/>
      <p:boldItalic r:id="rId24"/>
    </p:embeddedFont>
    <p:embeddedFont>
      <p:font typeface="Figtree"/>
      <p:regular r:id="rId25"/>
      <p:bold r:id="rId26"/>
      <p:italic r:id="rId27"/>
      <p:boldItalic r:id="rId28"/>
    </p:embeddedFont>
    <p:embeddedFont>
      <p:font typeface="Archivo"/>
      <p:regular r:id="rId29"/>
      <p:bold r:id="rId30"/>
      <p:italic r:id="rId31"/>
      <p:boldItalic r:id="rId32"/>
    </p:embeddedFont>
    <p:embeddedFont>
      <p:font typeface="Archivo SemiBol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E96B751-36DE-4952-A883-2235E1AA2339}">
  <a:tblStyle styleId="{1E96B751-36DE-4952-A883-2235E1AA23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rchivo-italic.fntdata"/><Relationship Id="rId30" Type="http://schemas.openxmlformats.org/officeDocument/2006/relationships/font" Target="fonts/Archivo-bold.fntdata"/><Relationship Id="rId33" Type="http://schemas.openxmlformats.org/officeDocument/2006/relationships/font" Target="fonts/ArchivoSemiBold-regular.fntdata"/><Relationship Id="rId32" Type="http://schemas.openxmlformats.org/officeDocument/2006/relationships/font" Target="fonts/Archivo-boldItalic.fntdata"/><Relationship Id="rId35" Type="http://schemas.openxmlformats.org/officeDocument/2006/relationships/font" Target="fonts/ArchivoSemiBold-italic.fntdata"/><Relationship Id="rId34" Type="http://schemas.openxmlformats.org/officeDocument/2006/relationships/font" Target="fonts/ArchivoSemiBold-bold.fntdata"/><Relationship Id="rId36" Type="http://schemas.openxmlformats.org/officeDocument/2006/relationships/font" Target="fonts/ArchivoSemiBold-boldItalic.fntdata"/><Relationship Id="rId20" Type="http://schemas.openxmlformats.org/officeDocument/2006/relationships/slide" Target="slides/slide14.xml"/><Relationship Id="rId22" Type="http://schemas.openxmlformats.org/officeDocument/2006/relationships/font" Target="fonts/ArchivoLight-bold.fntdata"/><Relationship Id="rId21" Type="http://schemas.openxmlformats.org/officeDocument/2006/relationships/font" Target="fonts/ArchivoLight-regular.fntdata"/><Relationship Id="rId24" Type="http://schemas.openxmlformats.org/officeDocument/2006/relationships/font" Target="fonts/ArchivoLight-boldItalic.fntdata"/><Relationship Id="rId23" Type="http://schemas.openxmlformats.org/officeDocument/2006/relationships/font" Target="fonts/ArchivoLight-italic.fntdata"/><Relationship Id="rId26" Type="http://schemas.openxmlformats.org/officeDocument/2006/relationships/font" Target="fonts/Figtree-bold.fntdata"/><Relationship Id="rId25" Type="http://schemas.openxmlformats.org/officeDocument/2006/relationships/font" Target="fonts/Figtree-regular.fntdata"/><Relationship Id="rId28" Type="http://schemas.openxmlformats.org/officeDocument/2006/relationships/font" Target="fonts/Figtree-boldItalic.fntdata"/><Relationship Id="rId27" Type="http://schemas.openxmlformats.org/officeDocument/2006/relationships/font" Target="fonts/Figtree-italic.fntdata"/><Relationship Id="rId29" Type="http://schemas.openxmlformats.org/officeDocument/2006/relationships/font" Target="fonts/Archivo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60d8fd15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60d8fd15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66e880193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66e880193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60d8fd15e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60d8fd15e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66e880193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66e880193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60d8fd15ec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60d8fd15ec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66e880193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66e880193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60d8fd15e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60d8fd15e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60d8fd15e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60d8fd15e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60d8fd15ec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60d8fd15e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66e880193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66e880193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60d8fd15ec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60d8fd15ec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66e880193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66e880193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60d8fd15e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60d8fd15e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60d8fd15ec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60d8fd15e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options">
  <p:cSld name="BLANK_1_1_1_1_1_1_1_1_1_1_1_2_1_1_4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/>
          <p:nvPr/>
        </p:nvSpPr>
        <p:spPr>
          <a:xfrm>
            <a:off x="75" y="1680250"/>
            <a:ext cx="9144000" cy="3467400"/>
          </a:xfrm>
          <a:prstGeom prst="rect">
            <a:avLst/>
          </a:prstGeom>
          <a:gradFill>
            <a:gsLst>
              <a:gs pos="0">
                <a:schemeClr val="accent1"/>
              </a:gs>
              <a:gs pos="9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0" name="Google Shape;110;p11"/>
          <p:cNvSpPr txBox="1"/>
          <p:nvPr>
            <p:ph idx="1" type="body"/>
          </p:nvPr>
        </p:nvSpPr>
        <p:spPr>
          <a:xfrm>
            <a:off x="6892719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2" type="body"/>
          </p:nvPr>
        </p:nvSpPr>
        <p:spPr>
          <a:xfrm>
            <a:off x="26490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3" type="body"/>
          </p:nvPr>
        </p:nvSpPr>
        <p:spPr>
          <a:xfrm>
            <a:off x="47708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4" type="body"/>
          </p:nvPr>
        </p:nvSpPr>
        <p:spPr>
          <a:xfrm>
            <a:off x="513318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5" type="subTitle"/>
          </p:nvPr>
        </p:nvSpPr>
        <p:spPr>
          <a:xfrm>
            <a:off x="47708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idx="6" type="subTitle"/>
          </p:nvPr>
        </p:nvSpPr>
        <p:spPr>
          <a:xfrm>
            <a:off x="26490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6" name="Google Shape;116;p11"/>
          <p:cNvSpPr txBox="1"/>
          <p:nvPr>
            <p:ph idx="7" type="subTitle"/>
          </p:nvPr>
        </p:nvSpPr>
        <p:spPr>
          <a:xfrm>
            <a:off x="5133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7" name="Google Shape;117;p11"/>
          <p:cNvSpPr txBox="1"/>
          <p:nvPr>
            <p:ph idx="8" type="subTitle"/>
          </p:nvPr>
        </p:nvSpPr>
        <p:spPr>
          <a:xfrm>
            <a:off x="68927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type="title"/>
          </p:nvPr>
        </p:nvSpPr>
        <p:spPr>
          <a:xfrm>
            <a:off x="362050" y="1066100"/>
            <a:ext cx="83646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1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13" type="subTitle"/>
          </p:nvPr>
        </p:nvSpPr>
        <p:spPr>
          <a:xfrm>
            <a:off x="6892694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14" type="subTitle"/>
          </p:nvPr>
        </p:nvSpPr>
        <p:spPr>
          <a:xfrm>
            <a:off x="4770856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15" type="subTitle"/>
          </p:nvPr>
        </p:nvSpPr>
        <p:spPr>
          <a:xfrm>
            <a:off x="2648993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24" name="Google Shape;124;p11"/>
          <p:cNvSpPr txBox="1"/>
          <p:nvPr>
            <p:ph idx="16" type="subTitle"/>
          </p:nvPr>
        </p:nvSpPr>
        <p:spPr>
          <a:xfrm>
            <a:off x="513318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25" name="Google Shape;125;p11"/>
          <p:cNvSpPr txBox="1"/>
          <p:nvPr>
            <p:ph idx="1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2">
  <p:cSld name="CUSTOM_36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12"/>
          <p:cNvSpPr txBox="1"/>
          <p:nvPr>
            <p:ph idx="2" type="subTitle"/>
          </p:nvPr>
        </p:nvSpPr>
        <p:spPr>
          <a:xfrm>
            <a:off x="6309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1" name="Google Shape;131;p12"/>
          <p:cNvSpPr txBox="1"/>
          <p:nvPr>
            <p:ph idx="3" type="subTitle"/>
          </p:nvPr>
        </p:nvSpPr>
        <p:spPr>
          <a:xfrm>
            <a:off x="6309306" y="31434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2" name="Google Shape;132;p12"/>
          <p:cNvSpPr txBox="1"/>
          <p:nvPr>
            <p:ph idx="4" type="subTitle"/>
          </p:nvPr>
        </p:nvSpPr>
        <p:spPr>
          <a:xfrm>
            <a:off x="3322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3" name="Google Shape;133;p12"/>
          <p:cNvSpPr txBox="1"/>
          <p:nvPr>
            <p:ph idx="5" type="subTitle"/>
          </p:nvPr>
        </p:nvSpPr>
        <p:spPr>
          <a:xfrm>
            <a:off x="361981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4" name="Google Shape;134;p12"/>
          <p:cNvSpPr txBox="1"/>
          <p:nvPr>
            <p:ph idx="6" type="body"/>
          </p:nvPr>
        </p:nvSpPr>
        <p:spPr>
          <a:xfrm>
            <a:off x="361981" y="1502500"/>
            <a:ext cx="2497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35" name="Google Shape;135;p12"/>
          <p:cNvSpPr txBox="1"/>
          <p:nvPr>
            <p:ph idx="7" type="subTitle"/>
          </p:nvPr>
        </p:nvSpPr>
        <p:spPr>
          <a:xfrm>
            <a:off x="339895" y="3143400"/>
            <a:ext cx="50772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6" name="Google Shape;136;p12"/>
          <p:cNvSpPr txBox="1"/>
          <p:nvPr>
            <p:ph idx="8" type="subTitle"/>
          </p:nvPr>
        </p:nvSpPr>
        <p:spPr>
          <a:xfrm>
            <a:off x="339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7" name="Google Shape;137;p12"/>
          <p:cNvSpPr txBox="1"/>
          <p:nvPr>
            <p:ph idx="9" type="subTitle"/>
          </p:nvPr>
        </p:nvSpPr>
        <p:spPr>
          <a:xfrm>
            <a:off x="1428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8" name="Google Shape;138;p12"/>
          <p:cNvSpPr txBox="1"/>
          <p:nvPr>
            <p:ph idx="13" type="subTitle"/>
          </p:nvPr>
        </p:nvSpPr>
        <p:spPr>
          <a:xfrm>
            <a:off x="2516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9" name="Google Shape;139;p12"/>
          <p:cNvSpPr txBox="1"/>
          <p:nvPr>
            <p:ph idx="14" type="subTitle"/>
          </p:nvPr>
        </p:nvSpPr>
        <p:spPr>
          <a:xfrm>
            <a:off x="3605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0" name="Google Shape;140;p12"/>
          <p:cNvSpPr txBox="1"/>
          <p:nvPr>
            <p:ph idx="15" type="subTitle"/>
          </p:nvPr>
        </p:nvSpPr>
        <p:spPr>
          <a:xfrm>
            <a:off x="4693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1" name="Google Shape;141;p12"/>
          <p:cNvSpPr txBox="1"/>
          <p:nvPr>
            <p:ph idx="16" type="subTitle"/>
          </p:nvPr>
        </p:nvSpPr>
        <p:spPr>
          <a:xfrm>
            <a:off x="6309300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2" name="Google Shape;142;p12"/>
          <p:cNvSpPr txBox="1"/>
          <p:nvPr>
            <p:ph idx="17" type="subTitle"/>
          </p:nvPr>
        </p:nvSpPr>
        <p:spPr>
          <a:xfrm>
            <a:off x="7578839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3" name="Google Shape;143;p12"/>
          <p:cNvSpPr txBox="1"/>
          <p:nvPr>
            <p:ph idx="18" type="subTitle"/>
          </p:nvPr>
        </p:nvSpPr>
        <p:spPr>
          <a:xfrm>
            <a:off x="6309300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4" name="Google Shape;144;p12"/>
          <p:cNvSpPr txBox="1"/>
          <p:nvPr>
            <p:ph idx="19" type="subTitle"/>
          </p:nvPr>
        </p:nvSpPr>
        <p:spPr>
          <a:xfrm>
            <a:off x="7578839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5" name="Google Shape;145;p12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3">
  <p:cSld name="BLANK_1_1_1_1_1_1_1_1_1_1_1_2_1_1_3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3"/>
          <p:cNvSpPr txBox="1"/>
          <p:nvPr>
            <p:ph type="title"/>
          </p:nvPr>
        </p:nvSpPr>
        <p:spPr>
          <a:xfrm>
            <a:off x="361975" y="1066100"/>
            <a:ext cx="41190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9" name="Google Shape;149;p1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1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13"/>
          <p:cNvSpPr txBox="1"/>
          <p:nvPr>
            <p:ph idx="2" type="subTitle"/>
          </p:nvPr>
        </p:nvSpPr>
        <p:spPr>
          <a:xfrm>
            <a:off x="4760178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idx="3" type="body"/>
          </p:nvPr>
        </p:nvSpPr>
        <p:spPr>
          <a:xfrm>
            <a:off x="4760178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4" type="subTitle"/>
          </p:nvPr>
        </p:nvSpPr>
        <p:spPr>
          <a:xfrm>
            <a:off x="4760178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4" name="Google Shape;154;p13"/>
          <p:cNvSpPr txBox="1"/>
          <p:nvPr>
            <p:ph idx="5" type="body"/>
          </p:nvPr>
        </p:nvSpPr>
        <p:spPr>
          <a:xfrm>
            <a:off x="4760178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5" name="Google Shape;155;p13"/>
          <p:cNvSpPr txBox="1"/>
          <p:nvPr>
            <p:ph idx="6" type="subTitle"/>
          </p:nvPr>
        </p:nvSpPr>
        <p:spPr>
          <a:xfrm>
            <a:off x="6948350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6" name="Google Shape;156;p13"/>
          <p:cNvSpPr txBox="1"/>
          <p:nvPr>
            <p:ph idx="7" type="body"/>
          </p:nvPr>
        </p:nvSpPr>
        <p:spPr>
          <a:xfrm>
            <a:off x="6948350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7" name="Google Shape;157;p13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8" name="Google Shape;158;p13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9" name="Google Shape;159;p13"/>
          <p:cNvSpPr txBox="1"/>
          <p:nvPr>
            <p:ph idx="13" type="subTitle"/>
          </p:nvPr>
        </p:nvSpPr>
        <p:spPr>
          <a:xfrm>
            <a:off x="520650" y="3138650"/>
            <a:ext cx="37704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0" name="Google Shape;160;p13"/>
          <p:cNvSpPr txBox="1"/>
          <p:nvPr>
            <p:ph idx="14" type="body"/>
          </p:nvPr>
        </p:nvSpPr>
        <p:spPr>
          <a:xfrm>
            <a:off x="520650" y="3409850"/>
            <a:ext cx="37704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1" name="Google Shape;161;p13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5">
  <p:cSld name="BLANK_1_1_1_1_1_1_1_1_1_1_1_2_1_1_3_2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4"/>
          <p:cNvSpPr txBox="1"/>
          <p:nvPr>
            <p:ph type="title"/>
          </p:nvPr>
        </p:nvSpPr>
        <p:spPr>
          <a:xfrm>
            <a:off x="361975" y="1066100"/>
            <a:ext cx="19836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5" name="Google Shape;165;p1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1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14"/>
          <p:cNvSpPr txBox="1"/>
          <p:nvPr>
            <p:ph idx="2" type="subTitle"/>
          </p:nvPr>
        </p:nvSpPr>
        <p:spPr>
          <a:xfrm>
            <a:off x="4823525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8" name="Google Shape;168;p14"/>
          <p:cNvSpPr txBox="1"/>
          <p:nvPr>
            <p:ph idx="3" type="body"/>
          </p:nvPr>
        </p:nvSpPr>
        <p:spPr>
          <a:xfrm>
            <a:off x="4823525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9" name="Google Shape;169;p14"/>
          <p:cNvSpPr txBox="1"/>
          <p:nvPr>
            <p:ph idx="4" type="subTitle"/>
          </p:nvPr>
        </p:nvSpPr>
        <p:spPr>
          <a:xfrm>
            <a:off x="482352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0" name="Google Shape;170;p14"/>
          <p:cNvSpPr txBox="1"/>
          <p:nvPr>
            <p:ph idx="5" type="body"/>
          </p:nvPr>
        </p:nvSpPr>
        <p:spPr>
          <a:xfrm>
            <a:off x="482352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1" name="Google Shape;171;p14"/>
          <p:cNvSpPr txBox="1"/>
          <p:nvPr>
            <p:ph idx="6" type="subTitle"/>
          </p:nvPr>
        </p:nvSpPr>
        <p:spPr>
          <a:xfrm>
            <a:off x="6948350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2" name="Google Shape;172;p14"/>
          <p:cNvSpPr txBox="1"/>
          <p:nvPr>
            <p:ph idx="7" type="body"/>
          </p:nvPr>
        </p:nvSpPr>
        <p:spPr>
          <a:xfrm>
            <a:off x="6948350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3" name="Google Shape;173;p14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4" name="Google Shape;174;p14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5" name="Google Shape;175;p14"/>
          <p:cNvSpPr txBox="1"/>
          <p:nvPr>
            <p:ph idx="13" type="subTitle"/>
          </p:nvPr>
        </p:nvSpPr>
        <p:spPr>
          <a:xfrm>
            <a:off x="57387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6" name="Google Shape;176;p14"/>
          <p:cNvSpPr txBox="1"/>
          <p:nvPr>
            <p:ph idx="14" type="body"/>
          </p:nvPr>
        </p:nvSpPr>
        <p:spPr>
          <a:xfrm>
            <a:off x="57387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7" name="Google Shape;177;p14"/>
          <p:cNvSpPr txBox="1"/>
          <p:nvPr>
            <p:ph idx="15" type="subTitle"/>
          </p:nvPr>
        </p:nvSpPr>
        <p:spPr>
          <a:xfrm>
            <a:off x="269870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8" name="Google Shape;178;p14"/>
          <p:cNvSpPr txBox="1"/>
          <p:nvPr>
            <p:ph idx="16" type="body"/>
          </p:nvPr>
        </p:nvSpPr>
        <p:spPr>
          <a:xfrm>
            <a:off x="269870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9" name="Google Shape;179;p14"/>
          <p:cNvSpPr txBox="1"/>
          <p:nvPr>
            <p:ph idx="17" type="subTitle"/>
          </p:nvPr>
        </p:nvSpPr>
        <p:spPr>
          <a:xfrm>
            <a:off x="2698700" y="1229838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0" name="Google Shape;180;p14"/>
          <p:cNvSpPr txBox="1"/>
          <p:nvPr>
            <p:ph idx="18" type="body"/>
          </p:nvPr>
        </p:nvSpPr>
        <p:spPr>
          <a:xfrm>
            <a:off x="2698700" y="1503488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1" name="Google Shape;181;p14"/>
          <p:cNvSpPr txBox="1"/>
          <p:nvPr>
            <p:ph idx="19" type="subTitle"/>
          </p:nvPr>
        </p:nvSpPr>
        <p:spPr>
          <a:xfrm>
            <a:off x="361975" y="537642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6">
  <p:cSld name="CUSTOM_1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1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15"/>
          <p:cNvSpPr txBox="1"/>
          <p:nvPr>
            <p:ph idx="2" type="body"/>
          </p:nvPr>
        </p:nvSpPr>
        <p:spPr>
          <a:xfrm>
            <a:off x="5659300" y="3764525"/>
            <a:ext cx="2931300" cy="8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7" name="Google Shape;187;p15"/>
          <p:cNvSpPr txBox="1"/>
          <p:nvPr>
            <p:ph idx="3" type="body"/>
          </p:nvPr>
        </p:nvSpPr>
        <p:spPr>
          <a:xfrm>
            <a:off x="5659350" y="1715800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8" name="Google Shape;188;p15"/>
          <p:cNvSpPr txBox="1"/>
          <p:nvPr>
            <p:ph idx="4" type="subTitle"/>
          </p:nvPr>
        </p:nvSpPr>
        <p:spPr>
          <a:xfrm>
            <a:off x="5659350" y="1162000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9" name="Google Shape;189;p15"/>
          <p:cNvSpPr txBox="1"/>
          <p:nvPr>
            <p:ph idx="5" type="body"/>
          </p:nvPr>
        </p:nvSpPr>
        <p:spPr>
          <a:xfrm>
            <a:off x="5659350" y="2986225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0" name="Google Shape;190;p15"/>
          <p:cNvSpPr txBox="1"/>
          <p:nvPr>
            <p:ph idx="6" type="subTitle"/>
          </p:nvPr>
        </p:nvSpPr>
        <p:spPr>
          <a:xfrm>
            <a:off x="5659350" y="2432425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1" name="Google Shape;191;p15"/>
          <p:cNvSpPr txBox="1"/>
          <p:nvPr>
            <p:ph idx="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alysis">
  <p:cSld name="BLANK_1_1_1_1_1_1_1_1_1_1_1_2_1_1_3_1_1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/>
          <p:nvPr>
            <p:ph idx="1" type="body"/>
          </p:nvPr>
        </p:nvSpPr>
        <p:spPr>
          <a:xfrm>
            <a:off x="4823525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9pPr>
          </a:lstStyle>
          <a:p/>
        </p:txBody>
      </p:sp>
      <p:sp>
        <p:nvSpPr>
          <p:cNvPr id="195" name="Google Shape;195;p16"/>
          <p:cNvSpPr txBox="1"/>
          <p:nvPr>
            <p:ph idx="2" type="body"/>
          </p:nvPr>
        </p:nvSpPr>
        <p:spPr>
          <a:xfrm>
            <a:off x="6948350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6" name="Google Shape;196;p16"/>
          <p:cNvSpPr txBox="1"/>
          <p:nvPr>
            <p:ph type="title"/>
          </p:nvPr>
        </p:nvSpPr>
        <p:spPr>
          <a:xfrm>
            <a:off x="359200" y="1067375"/>
            <a:ext cx="39963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7" name="Google Shape;197;p1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16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4" type="body"/>
          </p:nvPr>
        </p:nvSpPr>
        <p:spPr>
          <a:xfrm>
            <a:off x="346275" y="3390625"/>
            <a:ext cx="3996300" cy="141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0" name="Google Shape;200;p16"/>
          <p:cNvSpPr txBox="1"/>
          <p:nvPr>
            <p:ph idx="5" type="body"/>
          </p:nvPr>
        </p:nvSpPr>
        <p:spPr>
          <a:xfrm>
            <a:off x="4823525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1" name="Google Shape;201;p16"/>
          <p:cNvSpPr txBox="1"/>
          <p:nvPr>
            <p:ph idx="6" type="body"/>
          </p:nvPr>
        </p:nvSpPr>
        <p:spPr>
          <a:xfrm>
            <a:off x="6948350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2" name="Google Shape;202;p16"/>
          <p:cNvSpPr txBox="1"/>
          <p:nvPr>
            <p:ph idx="7" type="subTitle"/>
          </p:nvPr>
        </p:nvSpPr>
        <p:spPr>
          <a:xfrm>
            <a:off x="6948350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3" name="Google Shape;203;p16"/>
          <p:cNvSpPr txBox="1"/>
          <p:nvPr>
            <p:ph idx="8" type="subTitle"/>
          </p:nvPr>
        </p:nvSpPr>
        <p:spPr>
          <a:xfrm>
            <a:off x="4823525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4" name="Google Shape;204;p16"/>
          <p:cNvSpPr txBox="1"/>
          <p:nvPr>
            <p:ph idx="9" type="subTitle"/>
          </p:nvPr>
        </p:nvSpPr>
        <p:spPr>
          <a:xfrm>
            <a:off x="4823525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5" name="Google Shape;205;p16"/>
          <p:cNvSpPr txBox="1"/>
          <p:nvPr>
            <p:ph idx="13" type="subTitle"/>
          </p:nvPr>
        </p:nvSpPr>
        <p:spPr>
          <a:xfrm>
            <a:off x="6948350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6" name="Google Shape;206;p16"/>
          <p:cNvSpPr txBox="1"/>
          <p:nvPr>
            <p:ph idx="14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CUSTOM_27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1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17"/>
          <p:cNvSpPr txBox="1"/>
          <p:nvPr>
            <p:ph idx="2" type="body"/>
          </p:nvPr>
        </p:nvSpPr>
        <p:spPr>
          <a:xfrm>
            <a:off x="3561200" y="1650500"/>
            <a:ext cx="4311300" cy="483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2" name="Google Shape;212;p17"/>
          <p:cNvSpPr txBox="1"/>
          <p:nvPr>
            <p:ph idx="3" type="subTitle"/>
          </p:nvPr>
        </p:nvSpPr>
        <p:spPr>
          <a:xfrm>
            <a:off x="3561190" y="1258875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3" name="Google Shape;213;p17"/>
          <p:cNvSpPr txBox="1"/>
          <p:nvPr>
            <p:ph idx="4" type="body"/>
          </p:nvPr>
        </p:nvSpPr>
        <p:spPr>
          <a:xfrm>
            <a:off x="3561200" y="27455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4" name="Google Shape;214;p17"/>
          <p:cNvSpPr txBox="1"/>
          <p:nvPr>
            <p:ph idx="5" type="subTitle"/>
          </p:nvPr>
        </p:nvSpPr>
        <p:spPr>
          <a:xfrm>
            <a:off x="3561190" y="2411024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5" name="Google Shape;215;p17"/>
          <p:cNvSpPr txBox="1"/>
          <p:nvPr>
            <p:ph idx="6" type="body"/>
          </p:nvPr>
        </p:nvSpPr>
        <p:spPr>
          <a:xfrm>
            <a:off x="3561200" y="38906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6" name="Google Shape;216;p17"/>
          <p:cNvSpPr txBox="1"/>
          <p:nvPr>
            <p:ph idx="7" type="subTitle"/>
          </p:nvPr>
        </p:nvSpPr>
        <p:spPr>
          <a:xfrm>
            <a:off x="3561190" y="3556273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7" name="Google Shape;217;p17"/>
          <p:cNvSpPr txBox="1"/>
          <p:nvPr>
            <p:ph type="title"/>
          </p:nvPr>
        </p:nvSpPr>
        <p:spPr>
          <a:xfrm>
            <a:off x="353550" y="1066100"/>
            <a:ext cx="26745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8" name="Google Shape;218;p17"/>
          <p:cNvSpPr txBox="1"/>
          <p:nvPr>
            <p:ph idx="8" type="body"/>
          </p:nvPr>
        </p:nvSpPr>
        <p:spPr>
          <a:xfrm>
            <a:off x="353550" y="1592450"/>
            <a:ext cx="2674500" cy="28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9" name="Google Shape;219;p17"/>
          <p:cNvSpPr txBox="1"/>
          <p:nvPr>
            <p:ph idx="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4">
  <p:cSld name="CUSTOM_28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18"/>
          <p:cNvSpPr txBox="1"/>
          <p:nvPr>
            <p:ph idx="2" type="body"/>
          </p:nvPr>
        </p:nvSpPr>
        <p:spPr>
          <a:xfrm>
            <a:off x="4618675" y="1125913"/>
            <a:ext cx="3951600" cy="6174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5" name="Google Shape;225;p18"/>
          <p:cNvSpPr txBox="1"/>
          <p:nvPr>
            <p:ph idx="3" type="subTitle"/>
          </p:nvPr>
        </p:nvSpPr>
        <p:spPr>
          <a:xfrm>
            <a:off x="4618675" y="875411"/>
            <a:ext cx="35157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6" name="Google Shape;226;p18"/>
          <p:cNvSpPr txBox="1"/>
          <p:nvPr>
            <p:ph idx="4" type="body"/>
          </p:nvPr>
        </p:nvSpPr>
        <p:spPr>
          <a:xfrm>
            <a:off x="361975" y="1066100"/>
            <a:ext cx="2701200" cy="21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7" name="Google Shape;227;p18"/>
          <p:cNvSpPr txBox="1"/>
          <p:nvPr>
            <p:ph idx="5" type="body"/>
          </p:nvPr>
        </p:nvSpPr>
        <p:spPr>
          <a:xfrm>
            <a:off x="4618675" y="2603671"/>
            <a:ext cx="3951600" cy="6489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8" name="Google Shape;228;p18"/>
          <p:cNvSpPr txBox="1"/>
          <p:nvPr>
            <p:ph idx="6" type="subTitle"/>
          </p:nvPr>
        </p:nvSpPr>
        <p:spPr>
          <a:xfrm>
            <a:off x="4618675" y="2340305"/>
            <a:ext cx="3515700" cy="2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9" name="Google Shape;229;p18"/>
          <p:cNvSpPr txBox="1"/>
          <p:nvPr>
            <p:ph idx="7" type="body"/>
          </p:nvPr>
        </p:nvSpPr>
        <p:spPr>
          <a:xfrm>
            <a:off x="4618675" y="4066379"/>
            <a:ext cx="3951600" cy="6438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0" name="Google Shape;230;p18"/>
          <p:cNvSpPr txBox="1"/>
          <p:nvPr>
            <p:ph idx="8" type="subTitle"/>
          </p:nvPr>
        </p:nvSpPr>
        <p:spPr>
          <a:xfrm>
            <a:off x="4618675" y="3805198"/>
            <a:ext cx="3515700" cy="2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31" name="Google Shape;231;p18"/>
          <p:cNvSpPr txBox="1"/>
          <p:nvPr>
            <p:ph hasCustomPrompt="1" type="title"/>
          </p:nvPr>
        </p:nvSpPr>
        <p:spPr>
          <a:xfrm>
            <a:off x="3597475" y="6804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18"/>
          <p:cNvSpPr txBox="1"/>
          <p:nvPr>
            <p:ph hasCustomPrompt="1" idx="9" type="title"/>
          </p:nvPr>
        </p:nvSpPr>
        <p:spPr>
          <a:xfrm>
            <a:off x="3597475" y="2127395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8"/>
          <p:cNvSpPr txBox="1"/>
          <p:nvPr>
            <p:ph hasCustomPrompt="1" idx="13" type="title"/>
          </p:nvPr>
        </p:nvSpPr>
        <p:spPr>
          <a:xfrm>
            <a:off x="3597475" y="35912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34" name="Google Shape;234;p18"/>
          <p:cNvSpPr txBox="1"/>
          <p:nvPr>
            <p:ph idx="14" type="subTitle"/>
          </p:nvPr>
        </p:nvSpPr>
        <p:spPr>
          <a:xfrm>
            <a:off x="361975" y="539900"/>
            <a:ext cx="28503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4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9"/>
          <p:cNvSpPr/>
          <p:nvPr>
            <p:ph idx="2" type="pic"/>
          </p:nvPr>
        </p:nvSpPr>
        <p:spPr>
          <a:xfrm>
            <a:off x="6773700" y="1600350"/>
            <a:ext cx="2001300" cy="605100"/>
          </a:xfrm>
          <a:prstGeom prst="roundRect">
            <a:avLst>
              <a:gd fmla="val 27045" name="adj"/>
            </a:avLst>
          </a:prstGeom>
          <a:noFill/>
          <a:ln>
            <a:noFill/>
          </a:ln>
        </p:spPr>
      </p:sp>
      <p:sp>
        <p:nvSpPr>
          <p:cNvPr id="238" name="Google Shape;238;p19"/>
          <p:cNvSpPr/>
          <p:nvPr>
            <p:ph idx="3" type="pic"/>
          </p:nvPr>
        </p:nvSpPr>
        <p:spPr>
          <a:xfrm>
            <a:off x="4636725" y="1600350"/>
            <a:ext cx="2001300" cy="605100"/>
          </a:xfrm>
          <a:prstGeom prst="roundRect">
            <a:avLst>
              <a:gd fmla="val 25760" name="adj"/>
            </a:avLst>
          </a:prstGeom>
          <a:noFill/>
          <a:ln>
            <a:noFill/>
          </a:ln>
        </p:spPr>
      </p:sp>
      <p:sp>
        <p:nvSpPr>
          <p:cNvPr id="239" name="Google Shape;239;p19"/>
          <p:cNvSpPr/>
          <p:nvPr>
            <p:ph idx="4" type="pic"/>
          </p:nvPr>
        </p:nvSpPr>
        <p:spPr>
          <a:xfrm>
            <a:off x="2499750" y="1600350"/>
            <a:ext cx="2005200" cy="605100"/>
          </a:xfrm>
          <a:prstGeom prst="roundRect">
            <a:avLst>
              <a:gd fmla="val 25545" name="adj"/>
            </a:avLst>
          </a:prstGeom>
          <a:noFill/>
          <a:ln>
            <a:noFill/>
          </a:ln>
        </p:spPr>
      </p:sp>
      <p:sp>
        <p:nvSpPr>
          <p:cNvPr id="240" name="Google Shape;240;p19"/>
          <p:cNvSpPr/>
          <p:nvPr>
            <p:ph idx="5" type="pic"/>
          </p:nvPr>
        </p:nvSpPr>
        <p:spPr>
          <a:xfrm>
            <a:off x="361950" y="1600350"/>
            <a:ext cx="2001300" cy="605100"/>
          </a:xfrm>
          <a:prstGeom prst="roundRect">
            <a:avLst>
              <a:gd fmla="val 26529" name="adj"/>
            </a:avLst>
          </a:prstGeom>
          <a:noFill/>
          <a:ln>
            <a:noFill/>
          </a:ln>
        </p:spPr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361975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2" name="Google Shape;242;p1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1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19"/>
          <p:cNvSpPr txBox="1"/>
          <p:nvPr>
            <p:ph idx="6" type="subTitle"/>
          </p:nvPr>
        </p:nvSpPr>
        <p:spPr>
          <a:xfrm>
            <a:off x="528567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5" name="Google Shape;245;p19"/>
          <p:cNvSpPr txBox="1"/>
          <p:nvPr>
            <p:ph idx="7" type="subTitle"/>
          </p:nvPr>
        </p:nvSpPr>
        <p:spPr>
          <a:xfrm>
            <a:off x="2664436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6" name="Google Shape;246;p19"/>
          <p:cNvSpPr txBox="1"/>
          <p:nvPr>
            <p:ph idx="8" type="subTitle"/>
          </p:nvPr>
        </p:nvSpPr>
        <p:spPr>
          <a:xfrm>
            <a:off x="4803102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7" name="Google Shape;247;p19"/>
          <p:cNvSpPr txBox="1"/>
          <p:nvPr>
            <p:ph idx="9" type="subTitle"/>
          </p:nvPr>
        </p:nvSpPr>
        <p:spPr>
          <a:xfrm>
            <a:off x="6938513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8" name="Google Shape;248;p19"/>
          <p:cNvSpPr txBox="1"/>
          <p:nvPr>
            <p:ph idx="13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CUSTOM_13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2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2" type="subTitle"/>
          </p:nvPr>
        </p:nvSpPr>
        <p:spPr>
          <a:xfrm>
            <a:off x="494689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4" name="Google Shape;254;p20"/>
          <p:cNvSpPr txBox="1"/>
          <p:nvPr>
            <p:ph idx="3" type="body"/>
          </p:nvPr>
        </p:nvSpPr>
        <p:spPr>
          <a:xfrm>
            <a:off x="494689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4" type="subTitle"/>
          </p:nvPr>
        </p:nvSpPr>
        <p:spPr>
          <a:xfrm>
            <a:off x="22035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5" type="body"/>
          </p:nvPr>
        </p:nvSpPr>
        <p:spPr>
          <a:xfrm>
            <a:off x="22035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6" type="subTitle"/>
          </p:nvPr>
        </p:nvSpPr>
        <p:spPr>
          <a:xfrm>
            <a:off x="391239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7" type="body"/>
          </p:nvPr>
        </p:nvSpPr>
        <p:spPr>
          <a:xfrm>
            <a:off x="391239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8" type="subTitle"/>
          </p:nvPr>
        </p:nvSpPr>
        <p:spPr>
          <a:xfrm>
            <a:off x="56210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9" type="body"/>
          </p:nvPr>
        </p:nvSpPr>
        <p:spPr>
          <a:xfrm>
            <a:off x="56210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13" type="subTitle"/>
          </p:nvPr>
        </p:nvSpPr>
        <p:spPr>
          <a:xfrm>
            <a:off x="7329172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14" type="body"/>
          </p:nvPr>
        </p:nvSpPr>
        <p:spPr>
          <a:xfrm>
            <a:off x="7329172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2">
  <p:cSld name="CUSTOM_20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>
            <p:ph idx="2" type="pic"/>
          </p:nvPr>
        </p:nvSpPr>
        <p:spPr>
          <a:xfrm>
            <a:off x="5859475" y="465625"/>
            <a:ext cx="2917200" cy="4316700"/>
          </a:xfrm>
          <a:prstGeom prst="roundRect">
            <a:avLst>
              <a:gd fmla="val 3546" name="adj"/>
            </a:avLst>
          </a:prstGeom>
          <a:noFill/>
          <a:ln>
            <a:noFill/>
          </a:ln>
        </p:spPr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61975" y="298912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4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_1_1_1_1_1_1_1_1_1_1_1_1_1_1_1_1_1_1_1_1"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1"/>
          <p:cNvSpPr txBox="1"/>
          <p:nvPr>
            <p:ph type="title"/>
          </p:nvPr>
        </p:nvSpPr>
        <p:spPr>
          <a:xfrm>
            <a:off x="361975" y="555540"/>
            <a:ext cx="8414700" cy="27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 sz="2000"/>
            </a:lvl9pPr>
          </a:lstStyle>
          <a:p/>
        </p:txBody>
      </p:sp>
      <p:sp>
        <p:nvSpPr>
          <p:cNvPr id="268" name="Google Shape;268;p21"/>
          <p:cNvSpPr/>
          <p:nvPr>
            <p:ph idx="2" type="pic"/>
          </p:nvPr>
        </p:nvSpPr>
        <p:spPr>
          <a:xfrm>
            <a:off x="342975" y="3777050"/>
            <a:ext cx="1002900" cy="100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9" name="Google Shape;269;p21"/>
          <p:cNvSpPr txBox="1"/>
          <p:nvPr>
            <p:ph idx="1" type="subTitle"/>
          </p:nvPr>
        </p:nvSpPr>
        <p:spPr>
          <a:xfrm>
            <a:off x="1345875" y="39584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70" name="Google Shape;270;p21"/>
          <p:cNvSpPr txBox="1"/>
          <p:nvPr>
            <p:ph idx="3" type="subTitle"/>
          </p:nvPr>
        </p:nvSpPr>
        <p:spPr>
          <a:xfrm>
            <a:off x="1345875" y="42785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1" name="Google Shape;271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21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Alt 1">
  <p:cSld name="CUSTOM_7_1_1_1_1_1_1_1_1_1_1_1_1_1_1_1_1_1_1_1_1_1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2"/>
          <p:cNvSpPr txBox="1"/>
          <p:nvPr>
            <p:ph idx="1" type="subTitle"/>
          </p:nvPr>
        </p:nvSpPr>
        <p:spPr>
          <a:xfrm>
            <a:off x="608070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6" name="Google Shape;276;p22"/>
          <p:cNvSpPr txBox="1"/>
          <p:nvPr>
            <p:ph type="title"/>
          </p:nvPr>
        </p:nvSpPr>
        <p:spPr>
          <a:xfrm>
            <a:off x="3502650" y="1350300"/>
            <a:ext cx="4882800" cy="22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77" name="Google Shape;277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22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9" name="Google Shape;279;p22"/>
          <p:cNvSpPr txBox="1"/>
          <p:nvPr>
            <p:ph idx="3" type="subTitle"/>
          </p:nvPr>
        </p:nvSpPr>
        <p:spPr>
          <a:xfrm>
            <a:off x="350265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80" name="Google Shape;280;p22"/>
          <p:cNvSpPr/>
          <p:nvPr>
            <p:ph idx="4" type="pic"/>
          </p:nvPr>
        </p:nvSpPr>
        <p:spPr>
          <a:xfrm>
            <a:off x="361975" y="1215200"/>
            <a:ext cx="2920200" cy="2958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CUSTOM_2">
    <p:bg>
      <p:bgPr>
        <a:solidFill>
          <a:schemeClr val="dk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359200" y="1801500"/>
            <a:ext cx="4029000" cy="300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84" name="Google Shape;284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23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23"/>
          <p:cNvSpPr/>
          <p:nvPr>
            <p:ph idx="3" type="pic"/>
          </p:nvPr>
        </p:nvSpPr>
        <p:spPr>
          <a:xfrm>
            <a:off x="4637525" y="612800"/>
            <a:ext cx="4131600" cy="4167000"/>
          </a:xfrm>
          <a:prstGeom prst="roundRect">
            <a:avLst>
              <a:gd fmla="val 6598" name="adj"/>
            </a:avLst>
          </a:prstGeom>
          <a:noFill/>
          <a:ln>
            <a:noFill/>
          </a:ln>
        </p:spPr>
      </p:sp>
      <p:sp>
        <p:nvSpPr>
          <p:cNvPr id="287" name="Google Shape;287;p23"/>
          <p:cNvSpPr txBox="1"/>
          <p:nvPr>
            <p:ph idx="4" type="subTitle"/>
          </p:nvPr>
        </p:nvSpPr>
        <p:spPr>
          <a:xfrm>
            <a:off x="361975" y="539900"/>
            <a:ext cx="4131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1">
  <p:cSld name="CUSTOM_2_1">
    <p:bg>
      <p:bgPr>
        <a:solidFill>
          <a:schemeClr val="dk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"/>
          <p:cNvSpPr txBox="1"/>
          <p:nvPr>
            <p:ph type="title"/>
          </p:nvPr>
        </p:nvSpPr>
        <p:spPr>
          <a:xfrm>
            <a:off x="3843300" y="870251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91" name="Google Shape;291;p24"/>
          <p:cNvSpPr/>
          <p:nvPr>
            <p:ph idx="2" type="pic"/>
          </p:nvPr>
        </p:nvSpPr>
        <p:spPr>
          <a:xfrm>
            <a:off x="361975" y="612800"/>
            <a:ext cx="3224400" cy="4167000"/>
          </a:xfrm>
          <a:prstGeom prst="roundRect">
            <a:avLst>
              <a:gd fmla="val 4717" name="adj"/>
            </a:avLst>
          </a:prstGeom>
          <a:noFill/>
          <a:ln>
            <a:noFill/>
          </a:ln>
        </p:spPr>
      </p:sp>
      <p:sp>
        <p:nvSpPr>
          <p:cNvPr id="292" name="Google Shape;292;p24"/>
          <p:cNvSpPr txBox="1"/>
          <p:nvPr>
            <p:ph idx="1" type="body"/>
          </p:nvPr>
        </p:nvSpPr>
        <p:spPr>
          <a:xfrm>
            <a:off x="3843300" y="4195275"/>
            <a:ext cx="4933500" cy="58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  <p:sp>
        <p:nvSpPr>
          <p:cNvPr id="293" name="Google Shape;293;p24"/>
          <p:cNvSpPr txBox="1"/>
          <p:nvPr>
            <p:ph idx="3" type="subTitle"/>
          </p:nvPr>
        </p:nvSpPr>
        <p:spPr>
          <a:xfrm>
            <a:off x="3843300" y="614476"/>
            <a:ext cx="49335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24"/>
          <p:cNvSpPr txBox="1"/>
          <p:nvPr>
            <p:ph idx="4" type="title"/>
          </p:nvPr>
        </p:nvSpPr>
        <p:spPr>
          <a:xfrm>
            <a:off x="3843300" y="1210976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95" name="Google Shape;295;p24"/>
          <p:cNvSpPr txBox="1"/>
          <p:nvPr>
            <p:ph idx="5" type="title"/>
          </p:nvPr>
        </p:nvSpPr>
        <p:spPr>
          <a:xfrm>
            <a:off x="3843300" y="1801500"/>
            <a:ext cx="4933500" cy="18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6" name="Google Shape;296;p2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24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86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3">
    <p:bg>
      <p:bgPr>
        <a:solidFill>
          <a:schemeClr val="dk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5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25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25"/>
          <p:cNvSpPr txBox="1"/>
          <p:nvPr>
            <p:ph idx="3" type="body"/>
          </p:nvPr>
        </p:nvSpPr>
        <p:spPr>
          <a:xfrm>
            <a:off x="361975" y="2947875"/>
            <a:ext cx="4163100" cy="1833600"/>
          </a:xfrm>
          <a:prstGeom prst="rect">
            <a:avLst/>
          </a:prstGeom>
        </p:spPr>
        <p:txBody>
          <a:bodyPr anchorCtr="0" anchor="b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9pPr>
          </a:lstStyle>
          <a:p/>
        </p:txBody>
      </p:sp>
      <p:sp>
        <p:nvSpPr>
          <p:cNvPr id="304" name="Google Shape;304;p25"/>
          <p:cNvSpPr txBox="1"/>
          <p:nvPr>
            <p:ph type="title"/>
          </p:nvPr>
        </p:nvSpPr>
        <p:spPr>
          <a:xfrm>
            <a:off x="337200" y="1066100"/>
            <a:ext cx="8375700" cy="18819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6">
  <p:cSld name="CUSTOM_2_1_1_1">
    <p:bg>
      <p:bgPr>
        <a:solidFill>
          <a:schemeClr val="dk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6"/>
          <p:cNvSpPr txBox="1"/>
          <p:nvPr>
            <p:ph type="title"/>
          </p:nvPr>
        </p:nvSpPr>
        <p:spPr>
          <a:xfrm>
            <a:off x="361965" y="2535325"/>
            <a:ext cx="6346800" cy="22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08" name="Google Shape;308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2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26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5"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 txBox="1"/>
          <p:nvPr>
            <p:ph type="title"/>
          </p:nvPr>
        </p:nvSpPr>
        <p:spPr>
          <a:xfrm>
            <a:off x="2504817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14" name="Google Shape;314;p27"/>
          <p:cNvSpPr txBox="1"/>
          <p:nvPr>
            <p:ph idx="1" type="subTitle"/>
          </p:nvPr>
        </p:nvSpPr>
        <p:spPr>
          <a:xfrm>
            <a:off x="2504817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15" name="Google Shape;315;p27"/>
          <p:cNvSpPr/>
          <p:nvPr>
            <p:ph idx="2" type="pic"/>
          </p:nvPr>
        </p:nvSpPr>
        <p:spPr>
          <a:xfrm>
            <a:off x="28241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6" name="Google Shape;316;p27"/>
          <p:cNvSpPr txBox="1"/>
          <p:nvPr>
            <p:ph idx="3" type="title"/>
          </p:nvPr>
        </p:nvSpPr>
        <p:spPr>
          <a:xfrm>
            <a:off x="368350" y="29401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17" name="Google Shape;317;p27"/>
          <p:cNvSpPr txBox="1"/>
          <p:nvPr>
            <p:ph idx="4" type="subTitle"/>
          </p:nvPr>
        </p:nvSpPr>
        <p:spPr>
          <a:xfrm>
            <a:off x="36835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18" name="Google Shape;318;p27"/>
          <p:cNvSpPr/>
          <p:nvPr>
            <p:ph idx="5" type="pic"/>
          </p:nvPr>
        </p:nvSpPr>
        <p:spPr>
          <a:xfrm>
            <a:off x="68770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9" name="Google Shape;319;p27"/>
          <p:cNvSpPr txBox="1"/>
          <p:nvPr>
            <p:ph idx="6" type="title"/>
          </p:nvPr>
        </p:nvSpPr>
        <p:spPr>
          <a:xfrm>
            <a:off x="6778800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20" name="Google Shape;320;p27"/>
          <p:cNvSpPr txBox="1"/>
          <p:nvPr>
            <p:ph idx="7" type="subTitle"/>
          </p:nvPr>
        </p:nvSpPr>
        <p:spPr>
          <a:xfrm>
            <a:off x="677880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21" name="Google Shape;321;p27"/>
          <p:cNvSpPr/>
          <p:nvPr>
            <p:ph idx="8" type="pic"/>
          </p:nvPr>
        </p:nvSpPr>
        <p:spPr>
          <a:xfrm>
            <a:off x="709815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2" name="Google Shape;322;p27"/>
          <p:cNvSpPr txBox="1"/>
          <p:nvPr>
            <p:ph idx="9" type="title"/>
          </p:nvPr>
        </p:nvSpPr>
        <p:spPr>
          <a:xfrm>
            <a:off x="4650558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23" name="Google Shape;323;p27"/>
          <p:cNvSpPr txBox="1"/>
          <p:nvPr>
            <p:ph idx="13" type="subTitle"/>
          </p:nvPr>
        </p:nvSpPr>
        <p:spPr>
          <a:xfrm>
            <a:off x="4650558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24" name="Google Shape;324;p27"/>
          <p:cNvSpPr/>
          <p:nvPr>
            <p:ph idx="14" type="pic"/>
          </p:nvPr>
        </p:nvSpPr>
        <p:spPr>
          <a:xfrm>
            <a:off x="49696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5" name="Google Shape;325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27"/>
          <p:cNvSpPr txBox="1"/>
          <p:nvPr>
            <p:ph idx="1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27"/>
          <p:cNvSpPr txBox="1"/>
          <p:nvPr>
            <p:ph idx="16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Alt 2">
  <p:cSld name="CUSTOM_6">
    <p:bg>
      <p:bgPr>
        <a:solidFill>
          <a:schemeClr val="dk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8"/>
          <p:cNvSpPr/>
          <p:nvPr>
            <p:ph idx="2" type="pic"/>
          </p:nvPr>
        </p:nvSpPr>
        <p:spPr>
          <a:xfrm>
            <a:off x="36197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1" name="Google Shape;331;p28"/>
          <p:cNvSpPr/>
          <p:nvPr>
            <p:ph idx="3" type="pic"/>
          </p:nvPr>
        </p:nvSpPr>
        <p:spPr>
          <a:xfrm>
            <a:off x="36197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2" name="Google Shape;332;p28"/>
          <p:cNvSpPr txBox="1"/>
          <p:nvPr>
            <p:ph type="title"/>
          </p:nvPr>
        </p:nvSpPr>
        <p:spPr>
          <a:xfrm>
            <a:off x="36197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3" name="Google Shape;333;p2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2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28"/>
          <p:cNvSpPr txBox="1"/>
          <p:nvPr>
            <p:ph idx="4" type="title"/>
          </p:nvPr>
        </p:nvSpPr>
        <p:spPr>
          <a:xfrm>
            <a:off x="362125" y="22926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6" name="Google Shape;336;p28"/>
          <p:cNvSpPr/>
          <p:nvPr>
            <p:ph idx="5" type="pic"/>
          </p:nvPr>
        </p:nvSpPr>
        <p:spPr>
          <a:xfrm>
            <a:off x="249975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7" name="Google Shape;337;p28"/>
          <p:cNvSpPr/>
          <p:nvPr>
            <p:ph idx="6" type="pic"/>
          </p:nvPr>
        </p:nvSpPr>
        <p:spPr>
          <a:xfrm>
            <a:off x="249975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8" name="Google Shape;338;p28"/>
          <p:cNvSpPr txBox="1"/>
          <p:nvPr>
            <p:ph idx="7" type="title"/>
          </p:nvPr>
        </p:nvSpPr>
        <p:spPr>
          <a:xfrm>
            <a:off x="249975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9" name="Google Shape;339;p28"/>
          <p:cNvSpPr txBox="1"/>
          <p:nvPr>
            <p:ph idx="8" type="title"/>
          </p:nvPr>
        </p:nvSpPr>
        <p:spPr>
          <a:xfrm>
            <a:off x="249990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0" name="Google Shape;340;p28"/>
          <p:cNvSpPr/>
          <p:nvPr>
            <p:ph idx="9" type="pic"/>
          </p:nvPr>
        </p:nvSpPr>
        <p:spPr>
          <a:xfrm>
            <a:off x="463752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1" name="Google Shape;341;p28"/>
          <p:cNvSpPr/>
          <p:nvPr>
            <p:ph idx="13" type="pic"/>
          </p:nvPr>
        </p:nvSpPr>
        <p:spPr>
          <a:xfrm>
            <a:off x="463752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2" name="Google Shape;342;p28"/>
          <p:cNvSpPr txBox="1"/>
          <p:nvPr>
            <p:ph idx="14" type="title"/>
          </p:nvPr>
        </p:nvSpPr>
        <p:spPr>
          <a:xfrm>
            <a:off x="463752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3" name="Google Shape;343;p28"/>
          <p:cNvSpPr txBox="1"/>
          <p:nvPr>
            <p:ph idx="15" type="title"/>
          </p:nvPr>
        </p:nvSpPr>
        <p:spPr>
          <a:xfrm>
            <a:off x="4637675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4" name="Google Shape;344;p28"/>
          <p:cNvSpPr/>
          <p:nvPr>
            <p:ph idx="16" type="pic"/>
          </p:nvPr>
        </p:nvSpPr>
        <p:spPr>
          <a:xfrm>
            <a:off x="677530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5" name="Google Shape;345;p28"/>
          <p:cNvSpPr/>
          <p:nvPr>
            <p:ph idx="17" type="pic"/>
          </p:nvPr>
        </p:nvSpPr>
        <p:spPr>
          <a:xfrm>
            <a:off x="677530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6" name="Google Shape;346;p28"/>
          <p:cNvSpPr txBox="1"/>
          <p:nvPr>
            <p:ph idx="18" type="title"/>
          </p:nvPr>
        </p:nvSpPr>
        <p:spPr>
          <a:xfrm>
            <a:off x="677530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7" name="Google Shape;347;p28"/>
          <p:cNvSpPr txBox="1"/>
          <p:nvPr>
            <p:ph idx="19" type="title"/>
          </p:nvPr>
        </p:nvSpPr>
        <p:spPr>
          <a:xfrm>
            <a:off x="677545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8" name="Google Shape;348;p28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1" name="Google Shape;351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3">
  <p:cSld name="CUSTOM_24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4918050" y="3138700"/>
            <a:ext cx="36759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4918050" y="3409900"/>
            <a:ext cx="3675900" cy="1233000"/>
          </a:xfrm>
          <a:prstGeom prst="rect">
            <a:avLst/>
          </a:prstGeom>
        </p:spPr>
        <p:txBody>
          <a:bodyPr anchorCtr="0" anchor="t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" name="Google Shape;25;p4"/>
          <p:cNvSpPr/>
          <p:nvPr>
            <p:ph idx="3" type="pic"/>
          </p:nvPr>
        </p:nvSpPr>
        <p:spPr>
          <a:xfrm>
            <a:off x="4637425" y="1066100"/>
            <a:ext cx="4140600" cy="1806600"/>
          </a:xfrm>
          <a:prstGeom prst="roundRect">
            <a:avLst>
              <a:gd fmla="val 14555" name="adj"/>
            </a:avLst>
          </a:prstGeom>
          <a:noFill/>
          <a:ln>
            <a:noFill/>
          </a:ln>
        </p:spPr>
      </p:sp>
      <p:sp>
        <p:nvSpPr>
          <p:cNvPr id="26" name="Google Shape;26;p4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61975" y="1066100"/>
            <a:ext cx="41364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5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0" name="Google Shape;360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5" name="Google Shape;365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0" name="Google Shape;370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1" name="Google Shape;371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6" name="Google Shape;376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4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1" name="Google Shape;381;p4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2" name="Google Shape;382;p4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3" name="Google Shape;383;p4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4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4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subtitles">
  <p:cSld name="CUSTOM_2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361975" y="1066100"/>
            <a:ext cx="6239100" cy="4551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4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9" name="Google Shape;389;p4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2" name="Google Shape;392;p4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4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4" name="Google Shape;394;p4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5" name="Google Shape;395;p4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8" name="Google Shape;398;p4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9" name="Google Shape;399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0" name="Google Shape;400;p43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43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3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3" name="Google Shape;403;p43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4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7" name="Google Shape;407;p4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8" name="Google Shape;408;p4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9" name="Google Shape;409;p4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0" name="Google Shape;410;p4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1" name="Google Shape;411;p4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4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4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9" name="Google Shape;419;p4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4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4" name="Google Shape;424;p4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4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0" name="Google Shape;430;p4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2" name="Google Shape;43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4" name="Google Shape;434;p4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5" name="Google Shape;435;p4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4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4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4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4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4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4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4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4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4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9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361975" y="552775"/>
            <a:ext cx="8343600" cy="2122800"/>
          </a:xfrm>
          <a:prstGeom prst="rect">
            <a:avLst/>
          </a:prstGeom>
        </p:spPr>
        <p:txBody>
          <a:bodyPr anchorCtr="0" anchor="t" bIns="137150" lIns="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61975" y="301438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2_3_1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hasCustomPrompt="1" type="title"/>
          </p:nvPr>
        </p:nvSpPr>
        <p:spPr>
          <a:xfrm>
            <a:off x="6810900" y="1133425"/>
            <a:ext cx="19635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7"/>
          <p:cNvSpPr txBox="1"/>
          <p:nvPr>
            <p:ph hasCustomPrompt="1" idx="2" type="title"/>
          </p:nvPr>
        </p:nvSpPr>
        <p:spPr>
          <a:xfrm>
            <a:off x="4677671" y="1133425"/>
            <a:ext cx="20514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7"/>
          <p:cNvSpPr txBox="1"/>
          <p:nvPr>
            <p:ph hasCustomPrompt="1" idx="3" type="title"/>
          </p:nvPr>
        </p:nvSpPr>
        <p:spPr>
          <a:xfrm>
            <a:off x="25379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7"/>
          <p:cNvSpPr txBox="1"/>
          <p:nvPr>
            <p:ph hasCustomPrompt="1" idx="4" type="title"/>
          </p:nvPr>
        </p:nvSpPr>
        <p:spPr>
          <a:xfrm>
            <a:off x="25379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7"/>
          <p:cNvSpPr txBox="1"/>
          <p:nvPr>
            <p:ph hasCustomPrompt="1" idx="5" type="title"/>
          </p:nvPr>
        </p:nvSpPr>
        <p:spPr>
          <a:xfrm>
            <a:off x="3968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7"/>
          <p:cNvSpPr txBox="1"/>
          <p:nvPr>
            <p:ph hasCustomPrompt="1" idx="6" type="title"/>
          </p:nvPr>
        </p:nvSpPr>
        <p:spPr>
          <a:xfrm>
            <a:off x="3968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356125" y="18314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1" name="Google Shape;51;p7"/>
          <p:cNvSpPr txBox="1"/>
          <p:nvPr>
            <p:ph idx="7" type="subTitle"/>
          </p:nvPr>
        </p:nvSpPr>
        <p:spPr>
          <a:xfrm>
            <a:off x="24997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2" name="Google Shape;52;p7"/>
          <p:cNvSpPr txBox="1"/>
          <p:nvPr>
            <p:ph idx="8" type="subTitle"/>
          </p:nvPr>
        </p:nvSpPr>
        <p:spPr>
          <a:xfrm>
            <a:off x="46476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3" name="Google Shape;53;p7"/>
          <p:cNvSpPr txBox="1"/>
          <p:nvPr>
            <p:ph idx="9" type="subTitle"/>
          </p:nvPr>
        </p:nvSpPr>
        <p:spPr>
          <a:xfrm>
            <a:off x="6775275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4" name="Google Shape;54;p7"/>
          <p:cNvSpPr txBox="1"/>
          <p:nvPr>
            <p:ph idx="13" type="subTitle"/>
          </p:nvPr>
        </p:nvSpPr>
        <p:spPr>
          <a:xfrm>
            <a:off x="356125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5" name="Google Shape;55;p7"/>
          <p:cNvSpPr txBox="1"/>
          <p:nvPr>
            <p:ph idx="14" type="subTitle"/>
          </p:nvPr>
        </p:nvSpPr>
        <p:spPr>
          <a:xfrm>
            <a:off x="2539950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6" name="Google Shape;56;p7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1_1_1_1_1_1_1_1_1_1_1_2_1_5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5145650" y="4315326"/>
            <a:ext cx="3630900" cy="49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361975" y="2793298"/>
            <a:ext cx="4401300" cy="211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BLANK_1_1_1_1_1_1_1_1_1_1_1_2_1_4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9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3" type="subTitle"/>
          </p:nvPr>
        </p:nvSpPr>
        <p:spPr>
          <a:xfrm>
            <a:off x="339900" y="24643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4" type="subTitle"/>
          </p:nvPr>
        </p:nvSpPr>
        <p:spPr>
          <a:xfrm>
            <a:off x="339900" y="34561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5" type="subTitle"/>
          </p:nvPr>
        </p:nvSpPr>
        <p:spPr>
          <a:xfrm>
            <a:off x="339900" y="441630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6" type="subTitle"/>
          </p:nvPr>
        </p:nvSpPr>
        <p:spPr>
          <a:xfrm>
            <a:off x="1365000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7" type="subTitle"/>
          </p:nvPr>
        </p:nvSpPr>
        <p:spPr>
          <a:xfrm>
            <a:off x="330893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8" type="subTitle"/>
          </p:nvPr>
        </p:nvSpPr>
        <p:spPr>
          <a:xfrm>
            <a:off x="525288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9" type="subTitle"/>
          </p:nvPr>
        </p:nvSpPr>
        <p:spPr>
          <a:xfrm>
            <a:off x="7198463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3" type="subTitle"/>
          </p:nvPr>
        </p:nvSpPr>
        <p:spPr>
          <a:xfrm>
            <a:off x="14885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14" type="subTitle"/>
          </p:nvPr>
        </p:nvSpPr>
        <p:spPr>
          <a:xfrm>
            <a:off x="34325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15" type="subTitle"/>
          </p:nvPr>
        </p:nvSpPr>
        <p:spPr>
          <a:xfrm>
            <a:off x="53749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16" type="subTitle"/>
          </p:nvPr>
        </p:nvSpPr>
        <p:spPr>
          <a:xfrm>
            <a:off x="73189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7" type="subTitle"/>
          </p:nvPr>
        </p:nvSpPr>
        <p:spPr>
          <a:xfrm>
            <a:off x="14885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18" type="subTitle"/>
          </p:nvPr>
        </p:nvSpPr>
        <p:spPr>
          <a:xfrm>
            <a:off x="34325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19" type="subTitle"/>
          </p:nvPr>
        </p:nvSpPr>
        <p:spPr>
          <a:xfrm>
            <a:off x="53749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20" type="subTitle"/>
          </p:nvPr>
        </p:nvSpPr>
        <p:spPr>
          <a:xfrm>
            <a:off x="73189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21" type="subTitle"/>
          </p:nvPr>
        </p:nvSpPr>
        <p:spPr>
          <a:xfrm>
            <a:off x="14885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9"/>
          <p:cNvSpPr txBox="1"/>
          <p:nvPr>
            <p:ph idx="22" type="subTitle"/>
          </p:nvPr>
        </p:nvSpPr>
        <p:spPr>
          <a:xfrm>
            <a:off x="34325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9"/>
          <p:cNvSpPr txBox="1"/>
          <p:nvPr>
            <p:ph idx="23" type="subTitle"/>
          </p:nvPr>
        </p:nvSpPr>
        <p:spPr>
          <a:xfrm>
            <a:off x="53749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9"/>
          <p:cNvSpPr txBox="1"/>
          <p:nvPr>
            <p:ph idx="24" type="subTitle"/>
          </p:nvPr>
        </p:nvSpPr>
        <p:spPr>
          <a:xfrm>
            <a:off x="73189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9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>
  <p:cSld name="BLANK_1_1_1_1_1_1_1_1_1_1_1_2_1_2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2" type="subTitle"/>
          </p:nvPr>
        </p:nvSpPr>
        <p:spPr>
          <a:xfrm>
            <a:off x="59327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3" type="subTitle"/>
          </p:nvPr>
        </p:nvSpPr>
        <p:spPr>
          <a:xfrm>
            <a:off x="59327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hasCustomPrompt="1" type="title"/>
          </p:nvPr>
        </p:nvSpPr>
        <p:spPr>
          <a:xfrm>
            <a:off x="418825" y="20660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0"/>
          <p:cNvSpPr txBox="1"/>
          <p:nvPr>
            <p:ph idx="4" type="subTitle"/>
          </p:nvPr>
        </p:nvSpPr>
        <p:spPr>
          <a:xfrm>
            <a:off x="22890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10"/>
          <p:cNvSpPr txBox="1"/>
          <p:nvPr>
            <p:ph idx="5" type="subTitle"/>
          </p:nvPr>
        </p:nvSpPr>
        <p:spPr>
          <a:xfrm>
            <a:off x="22890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0"/>
          <p:cNvSpPr txBox="1"/>
          <p:nvPr>
            <p:ph hasCustomPrompt="1" idx="6" type="title"/>
          </p:nvPr>
        </p:nvSpPr>
        <p:spPr>
          <a:xfrm>
            <a:off x="2114575" y="153067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0"/>
          <p:cNvSpPr txBox="1"/>
          <p:nvPr>
            <p:ph idx="7" type="subTitle"/>
          </p:nvPr>
        </p:nvSpPr>
        <p:spPr>
          <a:xfrm>
            <a:off x="3998249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0"/>
          <p:cNvSpPr txBox="1"/>
          <p:nvPr>
            <p:ph idx="8" type="subTitle"/>
          </p:nvPr>
        </p:nvSpPr>
        <p:spPr>
          <a:xfrm>
            <a:off x="3998250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hasCustomPrompt="1" idx="9" type="title"/>
          </p:nvPr>
        </p:nvSpPr>
        <p:spPr>
          <a:xfrm>
            <a:off x="3823800" y="9252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0"/>
          <p:cNvSpPr txBox="1"/>
          <p:nvPr>
            <p:ph idx="13" type="subTitle"/>
          </p:nvPr>
        </p:nvSpPr>
        <p:spPr>
          <a:xfrm>
            <a:off x="57007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0"/>
          <p:cNvSpPr txBox="1"/>
          <p:nvPr>
            <p:ph idx="14" type="subTitle"/>
          </p:nvPr>
        </p:nvSpPr>
        <p:spPr>
          <a:xfrm>
            <a:off x="57007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0"/>
          <p:cNvSpPr txBox="1"/>
          <p:nvPr>
            <p:ph hasCustomPrompt="1" idx="15" type="title"/>
          </p:nvPr>
        </p:nvSpPr>
        <p:spPr>
          <a:xfrm>
            <a:off x="5526275" y="2066050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/>
          <p:nvPr>
            <p:ph idx="16" type="subTitle"/>
          </p:nvPr>
        </p:nvSpPr>
        <p:spPr>
          <a:xfrm>
            <a:off x="74032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10"/>
          <p:cNvSpPr txBox="1"/>
          <p:nvPr>
            <p:ph idx="17" type="subTitle"/>
          </p:nvPr>
        </p:nvSpPr>
        <p:spPr>
          <a:xfrm>
            <a:off x="74032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10"/>
          <p:cNvSpPr txBox="1"/>
          <p:nvPr>
            <p:ph hasCustomPrompt="1" idx="18" type="title"/>
          </p:nvPr>
        </p:nvSpPr>
        <p:spPr>
          <a:xfrm>
            <a:off x="7228775" y="11155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0"/>
          <p:cNvSpPr txBox="1"/>
          <p:nvPr>
            <p:ph idx="1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61972" y="2004050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61975" y="545850"/>
            <a:ext cx="5391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76625" y="2215425"/>
            <a:ext cx="4361100" cy="2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35">
          <p15:clr>
            <a:srgbClr val="E46962"/>
          </p15:clr>
        </p15:guide>
        <p15:guide id="5" pos="2921">
          <p15:clr>
            <a:srgbClr val="E46962"/>
          </p15:clr>
        </p15:guide>
        <p15:guide id="6" pos="1489">
          <p15:clr>
            <a:srgbClr val="E46962"/>
          </p15:clr>
        </p15:guide>
        <p15:guide id="7" pos="1575">
          <p15:clr>
            <a:srgbClr val="E46962"/>
          </p15:clr>
        </p15:guide>
        <p15:guide id="8" pos="4182">
          <p15:clr>
            <a:srgbClr val="E46962"/>
          </p15:clr>
        </p15:guide>
        <p15:guide id="9" pos="4268">
          <p15:clr>
            <a:srgbClr val="E46962"/>
          </p15:clr>
        </p15:guide>
        <p15:guide id="10" orient="horz" pos="2867">
          <p15:clr>
            <a:srgbClr val="E46962"/>
          </p15:clr>
        </p15:guide>
        <p15:guide id="11" orient="horz" pos="1135">
          <p15:clr>
            <a:srgbClr val="E46962"/>
          </p15:clr>
        </p15:guide>
        <p15:guide id="12" orient="horz" pos="1194">
          <p15:clr>
            <a:srgbClr val="E46962"/>
          </p15:clr>
        </p15:guide>
        <p15:guide id="13" orient="horz" pos="2043">
          <p15:clr>
            <a:srgbClr val="E46962"/>
          </p15:clr>
        </p15:guide>
        <p15:guide id="14" orient="horz" pos="2103">
          <p15:clr>
            <a:srgbClr val="E46962"/>
          </p15:clr>
        </p15:guide>
        <p15:guide id="15" pos="228">
          <p15:clr>
            <a:srgbClr val="E46962"/>
          </p15:clr>
        </p15:guide>
        <p15:guide id="16" orient="horz" pos="672">
          <p15:clr>
            <a:srgbClr val="E46962"/>
          </p15:clr>
        </p15:guide>
        <p15:guide id="17" orient="horz" pos="504">
          <p15:clr>
            <a:srgbClr val="E46962"/>
          </p15:clr>
        </p15:guide>
        <p15:guide id="18" orient="horz" pos="293">
          <p15:clr>
            <a:srgbClr val="E46962"/>
          </p15:clr>
        </p15:guide>
        <p15:guide id="19" orient="horz" pos="60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olab.research.google.com/drive/1Qhf5k06BTvTVbxwipCrmxfzh6_eAQMbb?usp=sharing" TargetMode="External"/><Relationship Id="rId4" Type="http://schemas.openxmlformats.org/officeDocument/2006/relationships/hyperlink" Target="http://drive.google.com/file/d/1iE1ueD4CrfHJ10ByvC8Hu9ZSDURtjsRk/view" TargetMode="External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datasets/indk214/brain-tumor-dataset-segmentation-and-classification" TargetMode="External"/><Relationship Id="rId4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0"/>
          <p:cNvSpPr txBox="1"/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Cancer Detection Project Using CNN</a:t>
            </a:r>
            <a:endParaRPr/>
          </a:p>
        </p:txBody>
      </p:sp>
      <p:sp>
        <p:nvSpPr>
          <p:cNvPr id="454" name="Google Shape;454;p50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We (MAH) will be training an AI model to differentiate between healthy brains and one's with cancer through images of brain scans</a:t>
            </a:r>
            <a:endParaRPr/>
          </a:p>
        </p:txBody>
      </p:sp>
      <p:sp>
        <p:nvSpPr>
          <p:cNvPr id="455" name="Google Shape;455;p50"/>
          <p:cNvSpPr txBox="1"/>
          <p:nvPr>
            <p:ph idx="2" type="subTitle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NAME: MAH  |  June 6,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0388"/>
            <a:ext cx="8839198" cy="364273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9"/>
          <p:cNvSpPr txBox="1"/>
          <p:nvPr>
            <p:ph idx="4294967295" type="subTitle"/>
          </p:nvPr>
        </p:nvSpPr>
        <p:spPr>
          <a:xfrm>
            <a:off x="388200" y="215400"/>
            <a:ext cx="8367600" cy="307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of Model Training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0"/>
          <p:cNvSpPr txBox="1"/>
          <p:nvPr>
            <p:ph idx="1" type="body"/>
          </p:nvPr>
        </p:nvSpPr>
        <p:spPr>
          <a:xfrm>
            <a:off x="283000" y="3497650"/>
            <a:ext cx="4029000" cy="107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The model showed steady improvement in accuracy over epochs and was able to classify the MRI images with 83% accuracy on the test set.</a:t>
            </a:r>
            <a:endParaRPr sz="1500"/>
          </a:p>
        </p:txBody>
      </p:sp>
      <p:sp>
        <p:nvSpPr>
          <p:cNvPr id="526" name="Google Shape;526;p60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</a:t>
            </a:r>
            <a:endParaRPr/>
          </a:p>
        </p:txBody>
      </p:sp>
      <p:pic>
        <p:nvPicPr>
          <p:cNvPr descr="3D rendering of a circuit board" id="527" name="Google Shape;527;p60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34301" t="0"/>
          <a:stretch/>
        </p:blipFill>
        <p:spPr>
          <a:xfrm>
            <a:off x="4637525" y="612800"/>
            <a:ext cx="4131600" cy="4167000"/>
          </a:xfrm>
          <a:prstGeom prst="roundRect">
            <a:avLst>
              <a:gd fmla="val 16667" name="adj"/>
            </a:avLst>
          </a:prstGeom>
        </p:spPr>
      </p:pic>
      <p:sp>
        <p:nvSpPr>
          <p:cNvPr id="528" name="Google Shape;528;p60"/>
          <p:cNvSpPr txBox="1"/>
          <p:nvPr>
            <p:ph idx="4" type="subTitle"/>
          </p:nvPr>
        </p:nvSpPr>
        <p:spPr>
          <a:xfrm>
            <a:off x="297475" y="1427826"/>
            <a:ext cx="4131600" cy="1643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0"/>
          <p:cNvSpPr txBox="1"/>
          <p:nvPr/>
        </p:nvSpPr>
        <p:spPr>
          <a:xfrm>
            <a:off x="146975" y="465625"/>
            <a:ext cx="769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Final Model Performance </a:t>
            </a:r>
            <a:endParaRPr b="1" sz="2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aphicFrame>
        <p:nvGraphicFramePr>
          <p:cNvPr id="530" name="Google Shape;530;p60"/>
          <p:cNvGraphicFramePr/>
          <p:nvPr/>
        </p:nvGraphicFramePr>
        <p:xfrm>
          <a:off x="297475" y="106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{1E96B751-36DE-4952-A883-2235E1AA2339}</a:tableStyleId>
              </a:tblPr>
              <a:tblGrid>
                <a:gridCol w="2014500"/>
                <a:gridCol w="2014500"/>
              </a:tblGrid>
              <a:tr h="50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dk1"/>
                          </a:solidFill>
                        </a:rPr>
                        <a:t>Metric</a:t>
                      </a:r>
                      <a:endParaRPr u="sng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dk1"/>
                          </a:solidFill>
                        </a:rPr>
                        <a:t>Value</a:t>
                      </a:r>
                      <a:endParaRPr u="sng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Accuracy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83%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Epochs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Loss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0.4236%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31" name="Google Shape;531;p60"/>
          <p:cNvGraphicFramePr/>
          <p:nvPr/>
        </p:nvGraphicFramePr>
        <p:xfrm>
          <a:off x="297475" y="308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{1E96B751-36DE-4952-A883-2235E1AA2339}</a:tableStyleId>
              </a:tblPr>
              <a:tblGrid>
                <a:gridCol w="2014500"/>
                <a:gridCol w="2014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Layers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1"/>
          <p:cNvSpPr txBox="1"/>
          <p:nvPr>
            <p:ph idx="4" type="subTitle"/>
          </p:nvPr>
        </p:nvSpPr>
        <p:spPr>
          <a:xfrm>
            <a:off x="361975" y="215400"/>
            <a:ext cx="85317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</a:t>
            </a:r>
            <a:r>
              <a:rPr lang="en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Brain Cancer Detection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537" name="Google Shape;537;p61" title="Screen Recording 2025-06-10 141613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975" y="658750"/>
            <a:ext cx="8500050" cy="42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CMAH</a:t>
            </a:r>
            <a:endParaRPr/>
          </a:p>
        </p:txBody>
      </p:sp>
      <p:sp>
        <p:nvSpPr>
          <p:cNvPr id="543" name="Google Shape;543;p62"/>
          <p:cNvSpPr txBox="1"/>
          <p:nvPr>
            <p:ph idx="3" type="subTitle"/>
          </p:nvPr>
        </p:nvSpPr>
        <p:spPr>
          <a:xfrm>
            <a:off x="3561200" y="1106475"/>
            <a:ext cx="52860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our team learn</a:t>
            </a:r>
            <a:endParaRPr/>
          </a:p>
        </p:txBody>
      </p:sp>
      <p:sp>
        <p:nvSpPr>
          <p:cNvPr id="544" name="Google Shape;544;p62"/>
          <p:cNvSpPr txBox="1"/>
          <p:nvPr>
            <p:ph idx="4" type="body"/>
          </p:nvPr>
        </p:nvSpPr>
        <p:spPr>
          <a:xfrm>
            <a:off x="3561200" y="25169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One of the challenges we faced during the project was deciding the optimal number of epochs and figuring out how to improve our data augmentation to boost model performance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545" name="Google Shape;545;p62"/>
          <p:cNvSpPr txBox="1"/>
          <p:nvPr>
            <p:ph idx="5" type="subTitle"/>
          </p:nvPr>
        </p:nvSpPr>
        <p:spPr>
          <a:xfrm>
            <a:off x="3561200" y="2182426"/>
            <a:ext cx="52860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difficult </a:t>
            </a:r>
            <a:endParaRPr/>
          </a:p>
        </p:txBody>
      </p:sp>
      <p:sp>
        <p:nvSpPr>
          <p:cNvPr id="546" name="Google Shape;546;p62"/>
          <p:cNvSpPr txBox="1"/>
          <p:nvPr>
            <p:ph idx="6" type="body"/>
          </p:nvPr>
        </p:nvSpPr>
        <p:spPr>
          <a:xfrm>
            <a:off x="3561200" y="406122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AI can support doctors by improving speed and accuracy, but it shouldn't replace human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judgment especially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in high-risk situations. Ethical use means AI should be a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tool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not a decision-maker</a:t>
            </a:r>
            <a:endParaRPr/>
          </a:p>
        </p:txBody>
      </p:sp>
      <p:sp>
        <p:nvSpPr>
          <p:cNvPr id="547" name="Google Shape;547;p62"/>
          <p:cNvSpPr txBox="1"/>
          <p:nvPr>
            <p:ph idx="7" type="subTitle"/>
          </p:nvPr>
        </p:nvSpPr>
        <p:spPr>
          <a:xfrm>
            <a:off x="3561200" y="3159926"/>
            <a:ext cx="52860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Overall is it ethical to rely on AI for medical diagnoses when mistakes could affect someone's health?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62"/>
          <p:cNvSpPr txBox="1"/>
          <p:nvPr>
            <p:ph type="title"/>
          </p:nvPr>
        </p:nvSpPr>
        <p:spPr>
          <a:xfrm>
            <a:off x="353550" y="1066100"/>
            <a:ext cx="26745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2"/>
          <p:cNvSpPr txBox="1"/>
          <p:nvPr>
            <p:ph idx="8" type="body"/>
          </p:nvPr>
        </p:nvSpPr>
        <p:spPr>
          <a:xfrm>
            <a:off x="353550" y="1592450"/>
            <a:ext cx="2674500" cy="28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2"/>
          <p:cNvSpPr txBox="1"/>
          <p:nvPr>
            <p:ph idx="2" type="body"/>
          </p:nvPr>
        </p:nvSpPr>
        <p:spPr>
          <a:xfrm>
            <a:off x="3561200" y="1498100"/>
            <a:ext cx="4311300" cy="483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We learned how to train a CNN, work with MRI data, and improve accuracy using image preprocessing. It also helped us build real experience applying AI to a healthcare problem.</a:t>
            </a:r>
            <a:endParaRPr/>
          </a:p>
        </p:txBody>
      </p:sp>
      <p:sp>
        <p:nvSpPr>
          <p:cNvPr id="551" name="Google Shape;551;p62"/>
          <p:cNvSpPr txBox="1"/>
          <p:nvPr>
            <p:ph idx="9" type="subTitle"/>
          </p:nvPr>
        </p:nvSpPr>
        <p:spPr>
          <a:xfrm>
            <a:off x="361975" y="539900"/>
            <a:ext cx="8367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EXPERIENCE</a:t>
            </a:r>
            <a:endParaRPr/>
          </a:p>
        </p:txBody>
      </p:sp>
      <p:cxnSp>
        <p:nvCxnSpPr>
          <p:cNvPr id="552" name="Google Shape;552;p62"/>
          <p:cNvCxnSpPr/>
          <p:nvPr/>
        </p:nvCxnSpPr>
        <p:spPr>
          <a:xfrm>
            <a:off x="3153825" y="1066100"/>
            <a:ext cx="0" cy="371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ai brain cancer detection" id="553" name="Google Shape;55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25" y="1566675"/>
            <a:ext cx="2674500" cy="26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3"/>
          <p:cNvSpPr/>
          <p:nvPr/>
        </p:nvSpPr>
        <p:spPr>
          <a:xfrm>
            <a:off x="1133250" y="1927738"/>
            <a:ext cx="1994400" cy="1104300"/>
          </a:xfrm>
          <a:prstGeom prst="roundRect">
            <a:avLst>
              <a:gd fmla="val 619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59" name="Google Shape;559;p63"/>
          <p:cNvSpPr/>
          <p:nvPr/>
        </p:nvSpPr>
        <p:spPr>
          <a:xfrm>
            <a:off x="3665800" y="1964738"/>
            <a:ext cx="2065200" cy="1104300"/>
          </a:xfrm>
          <a:prstGeom prst="roundRect">
            <a:avLst>
              <a:gd fmla="val 619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60" name="Google Shape;560;p63"/>
          <p:cNvSpPr/>
          <p:nvPr/>
        </p:nvSpPr>
        <p:spPr>
          <a:xfrm>
            <a:off x="6269150" y="1964738"/>
            <a:ext cx="1914600" cy="1104300"/>
          </a:xfrm>
          <a:prstGeom prst="roundRect">
            <a:avLst>
              <a:gd fmla="val 619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61" name="Google Shape;561;p63"/>
          <p:cNvSpPr txBox="1"/>
          <p:nvPr>
            <p:ph type="title"/>
          </p:nvPr>
        </p:nvSpPr>
        <p:spPr>
          <a:xfrm>
            <a:off x="3665800" y="2217663"/>
            <a:ext cx="1994100" cy="7953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Hamza Harb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562" name="Google Shape;562;p63"/>
          <p:cNvSpPr txBox="1"/>
          <p:nvPr>
            <p:ph idx="9" type="title"/>
          </p:nvPr>
        </p:nvSpPr>
        <p:spPr>
          <a:xfrm>
            <a:off x="6269150" y="2217663"/>
            <a:ext cx="1808700" cy="9981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Melodie Cornelly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563" name="Google Shape;563;p63"/>
          <p:cNvSpPr txBox="1"/>
          <p:nvPr>
            <p:ph idx="1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</a:t>
            </a:r>
            <a:endParaRPr/>
          </a:p>
        </p:txBody>
      </p:sp>
      <p:sp>
        <p:nvSpPr>
          <p:cNvPr id="564" name="Google Shape;564;p63"/>
          <p:cNvSpPr txBox="1"/>
          <p:nvPr>
            <p:ph idx="3" type="title"/>
          </p:nvPr>
        </p:nvSpPr>
        <p:spPr>
          <a:xfrm>
            <a:off x="1133550" y="2202851"/>
            <a:ext cx="1994100" cy="5541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Loeung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565" name="Google Shape;565;p63"/>
          <p:cNvSpPr txBox="1"/>
          <p:nvPr>
            <p:ph type="title"/>
          </p:nvPr>
        </p:nvSpPr>
        <p:spPr>
          <a:xfrm>
            <a:off x="361975" y="3906599"/>
            <a:ext cx="3653700" cy="998100"/>
          </a:xfrm>
          <a:prstGeom prst="rect">
            <a:avLst/>
          </a:prstGeom>
        </p:spPr>
        <p:txBody>
          <a:bodyPr anchorCtr="0" anchor="b" bIns="91425" lIns="137150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1"/>
          <p:cNvSpPr/>
          <p:nvPr/>
        </p:nvSpPr>
        <p:spPr>
          <a:xfrm>
            <a:off x="1133250" y="1927738"/>
            <a:ext cx="1994400" cy="1104300"/>
          </a:xfrm>
          <a:prstGeom prst="roundRect">
            <a:avLst>
              <a:gd fmla="val 619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61" name="Google Shape;461;p51"/>
          <p:cNvSpPr/>
          <p:nvPr/>
        </p:nvSpPr>
        <p:spPr>
          <a:xfrm>
            <a:off x="3665800" y="1964738"/>
            <a:ext cx="2065200" cy="1104300"/>
          </a:xfrm>
          <a:prstGeom prst="roundRect">
            <a:avLst>
              <a:gd fmla="val 619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62" name="Google Shape;462;p51"/>
          <p:cNvSpPr/>
          <p:nvPr/>
        </p:nvSpPr>
        <p:spPr>
          <a:xfrm>
            <a:off x="6269150" y="1964738"/>
            <a:ext cx="1914600" cy="1104300"/>
          </a:xfrm>
          <a:prstGeom prst="roundRect">
            <a:avLst>
              <a:gd fmla="val 619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63" name="Google Shape;463;p51"/>
          <p:cNvSpPr txBox="1"/>
          <p:nvPr>
            <p:ph idx="16" type="subTitle"/>
          </p:nvPr>
        </p:nvSpPr>
        <p:spPr>
          <a:xfrm>
            <a:off x="361975" y="539900"/>
            <a:ext cx="8367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64" name="Google Shape;464;p51"/>
          <p:cNvSpPr txBox="1"/>
          <p:nvPr>
            <p:ph type="title"/>
          </p:nvPr>
        </p:nvSpPr>
        <p:spPr>
          <a:xfrm>
            <a:off x="3665800" y="2217663"/>
            <a:ext cx="1994100" cy="7953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Hamza Harb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465" name="Google Shape;465;p51"/>
          <p:cNvSpPr txBox="1"/>
          <p:nvPr>
            <p:ph idx="9" type="title"/>
          </p:nvPr>
        </p:nvSpPr>
        <p:spPr>
          <a:xfrm>
            <a:off x="6269150" y="2217663"/>
            <a:ext cx="1808700" cy="9981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Melodie Cornelly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466" name="Google Shape;466;p51"/>
          <p:cNvSpPr txBox="1"/>
          <p:nvPr>
            <p:ph idx="1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</a:t>
            </a:r>
            <a:endParaRPr/>
          </a:p>
        </p:txBody>
      </p:sp>
      <p:sp>
        <p:nvSpPr>
          <p:cNvPr id="467" name="Google Shape;467;p51"/>
          <p:cNvSpPr txBox="1"/>
          <p:nvPr>
            <p:ph idx="3" type="title"/>
          </p:nvPr>
        </p:nvSpPr>
        <p:spPr>
          <a:xfrm>
            <a:off x="1091275" y="2180876"/>
            <a:ext cx="1994100" cy="5541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Loeung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2"/>
          <p:cNvSpPr txBox="1"/>
          <p:nvPr>
            <p:ph idx="1" type="subTitle"/>
          </p:nvPr>
        </p:nvSpPr>
        <p:spPr>
          <a:xfrm>
            <a:off x="361975" y="539900"/>
            <a:ext cx="8367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explore &amp; What research did we make?</a:t>
            </a:r>
            <a:endParaRPr/>
          </a:p>
        </p:txBody>
      </p:sp>
      <p:sp>
        <p:nvSpPr>
          <p:cNvPr id="473" name="Google Shape;473;p52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</a:t>
            </a:r>
            <a:endParaRPr/>
          </a:p>
        </p:txBody>
      </p:sp>
      <p:sp>
        <p:nvSpPr>
          <p:cNvPr id="474" name="Google Shape;474;p52"/>
          <p:cNvSpPr txBox="1"/>
          <p:nvPr>
            <p:ph type="title"/>
          </p:nvPr>
        </p:nvSpPr>
        <p:spPr>
          <a:xfrm>
            <a:off x="337200" y="1255825"/>
            <a:ext cx="4773900" cy="28812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MAH wanted to aid medical professionals in detecting brain tumors from MRI scans using deep learning.</a:t>
            </a:r>
            <a:endParaRPr/>
          </a:p>
        </p:txBody>
      </p:sp>
      <p:pic>
        <p:nvPicPr>
          <p:cNvPr id="475" name="Google Shape;4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575" y="1066525"/>
            <a:ext cx="3325000" cy="19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2"/>
          <p:cNvSpPr txBox="1"/>
          <p:nvPr/>
        </p:nvSpPr>
        <p:spPr>
          <a:xfrm>
            <a:off x="5251500" y="3243900"/>
            <a:ext cx="3483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We explored the use of CNNs for automated detection of abnormalities in MRI scans.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</a:t>
            </a:r>
            <a:endParaRPr/>
          </a:p>
        </p:txBody>
      </p:sp>
      <p:sp>
        <p:nvSpPr>
          <p:cNvPr id="482" name="Google Shape;482;p53"/>
          <p:cNvSpPr txBox="1"/>
          <p:nvPr>
            <p:ph idx="2" type="subTitle"/>
          </p:nvPr>
        </p:nvSpPr>
        <p:spPr>
          <a:xfrm>
            <a:off x="388200" y="559100"/>
            <a:ext cx="8367600" cy="4487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gtree"/>
                <a:ea typeface="Figtree"/>
                <a:cs typeface="Figtree"/>
                <a:sym typeface="Figtree"/>
              </a:rPr>
              <a:t>About the Dataset</a:t>
            </a:r>
            <a:endParaRPr sz="17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gtree"/>
                <a:ea typeface="Figtree"/>
                <a:cs typeface="Figtree"/>
                <a:sym typeface="Figtree"/>
              </a:rPr>
              <a:t>URL: </a:t>
            </a:r>
            <a:br>
              <a:rPr lang="en" sz="1500">
                <a:latin typeface="Figtree"/>
                <a:ea typeface="Figtree"/>
                <a:cs typeface="Figtree"/>
                <a:sym typeface="Figtree"/>
              </a:rPr>
            </a:br>
            <a:r>
              <a:rPr lang="en" sz="1500" u="sng">
                <a:solidFill>
                  <a:schemeClr val="accent2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Brain Tumor Dataset: Segmentation &amp; Classification</a:t>
            </a:r>
            <a:endParaRPr sz="1500">
              <a:solidFill>
                <a:schemeClr val="accent2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gtree"/>
                <a:ea typeface="Figtree"/>
                <a:cs typeface="Figtree"/>
                <a:sym typeface="Figtree"/>
              </a:rPr>
              <a:t>5712 images for training:</a:t>
            </a:r>
            <a:endParaRPr sz="15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gtree"/>
                <a:ea typeface="Figtree"/>
                <a:cs typeface="Figtree"/>
                <a:sym typeface="Figtree"/>
              </a:rPr>
              <a:t>Pituitary: 1457 images</a:t>
            </a:r>
            <a:endParaRPr sz="15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gtree"/>
                <a:ea typeface="Figtree"/>
                <a:cs typeface="Figtree"/>
                <a:sym typeface="Figtree"/>
              </a:rPr>
              <a:t>No Tumor: 1595 </a:t>
            </a:r>
            <a:r>
              <a:rPr lang="en" sz="1500">
                <a:latin typeface="Figtree"/>
                <a:ea typeface="Figtree"/>
                <a:cs typeface="Figtree"/>
                <a:sym typeface="Figtree"/>
              </a:rPr>
              <a:t>images</a:t>
            </a:r>
            <a:endParaRPr sz="15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gtree"/>
                <a:ea typeface="Figtree"/>
                <a:cs typeface="Figtree"/>
                <a:sym typeface="Figtree"/>
              </a:rPr>
              <a:t>Meningioma: 1339 </a:t>
            </a:r>
            <a:r>
              <a:rPr lang="en" sz="1500">
                <a:latin typeface="Figtree"/>
                <a:ea typeface="Figtree"/>
                <a:cs typeface="Figtree"/>
                <a:sym typeface="Figtree"/>
              </a:rPr>
              <a:t>images</a:t>
            </a:r>
            <a:endParaRPr sz="15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gtree"/>
                <a:ea typeface="Figtree"/>
                <a:cs typeface="Figtree"/>
                <a:sym typeface="Figtree"/>
              </a:rPr>
              <a:t>Glioma: 1321 </a:t>
            </a:r>
            <a:r>
              <a:rPr lang="en" sz="1500">
                <a:latin typeface="Figtree"/>
                <a:ea typeface="Figtree"/>
                <a:cs typeface="Figtree"/>
                <a:sym typeface="Figtree"/>
              </a:rPr>
              <a:t>images</a:t>
            </a:r>
            <a:endParaRPr sz="15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gtree"/>
                <a:ea typeface="Figtree"/>
                <a:cs typeface="Figtree"/>
                <a:sym typeface="Figtree"/>
              </a:rPr>
              <a:t>1311 images for testing:</a:t>
            </a:r>
            <a:endParaRPr sz="15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gtree"/>
                <a:ea typeface="Figtree"/>
                <a:cs typeface="Figtree"/>
                <a:sym typeface="Figtree"/>
              </a:rPr>
              <a:t>Pituitary: 300 images</a:t>
            </a:r>
            <a:endParaRPr sz="15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gtree"/>
                <a:ea typeface="Figtree"/>
                <a:cs typeface="Figtree"/>
                <a:sym typeface="Figtree"/>
              </a:rPr>
              <a:t>No Tumor: 405 images</a:t>
            </a:r>
            <a:endParaRPr sz="15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gtree"/>
                <a:ea typeface="Figtree"/>
                <a:cs typeface="Figtree"/>
                <a:sym typeface="Figtree"/>
              </a:rPr>
              <a:t>Meningioma: 306 images</a:t>
            </a:r>
            <a:endParaRPr sz="15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gtree"/>
                <a:ea typeface="Figtree"/>
                <a:cs typeface="Figtree"/>
                <a:sym typeface="Figtree"/>
              </a:rPr>
              <a:t>Glioma: 300 images</a:t>
            </a:r>
            <a:endParaRPr sz="15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gtree"/>
                <a:ea typeface="Figtree"/>
                <a:cs typeface="Figtree"/>
                <a:sym typeface="Figtree"/>
              </a:rPr>
              <a:t>Resized images to 224x224</a:t>
            </a:r>
            <a:endParaRPr sz="15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descr="A man in formalwear working on his computer at night. " id="483" name="Google Shape;483;p53"/>
          <p:cNvPicPr preferRelativeResize="0"/>
          <p:nvPr/>
        </p:nvPicPr>
        <p:blipFill rotWithShape="1">
          <a:blip r:embed="rId4">
            <a:alphaModFix/>
          </a:blip>
          <a:srcRect b="-199" l="17669" r="27182" t="200"/>
          <a:stretch/>
        </p:blipFill>
        <p:spPr>
          <a:xfrm>
            <a:off x="6051687" y="925277"/>
            <a:ext cx="2724977" cy="3292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225" y="465625"/>
            <a:ext cx="7313571" cy="4536251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 txBox="1"/>
          <p:nvPr>
            <p:ph idx="4294967295" type="subTitle"/>
          </p:nvPr>
        </p:nvSpPr>
        <p:spPr>
          <a:xfrm>
            <a:off x="388200" y="61500"/>
            <a:ext cx="8367600" cy="307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38" y="248188"/>
            <a:ext cx="7691427" cy="464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4588"/>
            <a:ext cx="8839204" cy="4074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7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</a:t>
            </a:r>
            <a:endParaRPr/>
          </a:p>
        </p:txBody>
      </p:sp>
      <p:pic>
        <p:nvPicPr>
          <p:cNvPr id="505" name="Google Shape;5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37" y="178787"/>
            <a:ext cx="4691426" cy="469142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7"/>
          <p:cNvSpPr txBox="1"/>
          <p:nvPr/>
        </p:nvSpPr>
        <p:spPr>
          <a:xfrm>
            <a:off x="4999900" y="123300"/>
            <a:ext cx="39666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2B76C"/>
                </a:solidFill>
                <a:latin typeface="Archivo"/>
                <a:ea typeface="Archivo"/>
                <a:cs typeface="Archivo"/>
                <a:sym typeface="Archivo"/>
              </a:rPr>
              <a:t>#first convolutional layer</a:t>
            </a:r>
            <a:endParaRPr sz="1000">
              <a:solidFill>
                <a:srgbClr val="82B76C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model.add(Conv2D(32,(3,3), activation = 'relu', input_shape =(224,224,3)))</a:t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2B76C"/>
                </a:solidFill>
                <a:latin typeface="Archivo"/>
                <a:ea typeface="Archivo"/>
                <a:cs typeface="Archivo"/>
                <a:sym typeface="Archivo"/>
              </a:rPr>
              <a:t>#MaxPooling to reduce spatial size</a:t>
            </a:r>
            <a:endParaRPr sz="1000">
              <a:solidFill>
                <a:srgbClr val="82B76C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model.add(MaxPooling2D(pool_size=(2,2)))</a:t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2B76C"/>
                </a:solidFill>
                <a:latin typeface="Archivo"/>
                <a:ea typeface="Archivo"/>
                <a:cs typeface="Archivo"/>
                <a:sym typeface="Archivo"/>
              </a:rPr>
              <a:t>#second convolutional layer</a:t>
            </a:r>
            <a:endParaRPr sz="1000">
              <a:solidFill>
                <a:srgbClr val="82B76C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model.add(Conv2D(64,(3,3), activation = 'relu'))</a:t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2B76C"/>
                </a:solidFill>
                <a:latin typeface="Archivo"/>
                <a:ea typeface="Archivo"/>
                <a:cs typeface="Archivo"/>
                <a:sym typeface="Archivo"/>
              </a:rPr>
              <a:t>#MaxPooling</a:t>
            </a:r>
            <a:endParaRPr sz="1000">
              <a:solidFill>
                <a:srgbClr val="82B76C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model.add(MaxPooling2D(pool_size=(2,2)))</a:t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2B76C"/>
                </a:solidFill>
                <a:latin typeface="Archivo"/>
                <a:ea typeface="Archivo"/>
                <a:cs typeface="Archivo"/>
                <a:sym typeface="Archivo"/>
              </a:rPr>
              <a:t>#third convolutional layer</a:t>
            </a:r>
            <a:endParaRPr sz="1000">
              <a:solidFill>
                <a:srgbClr val="82B76C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model.add(Conv2D(128,(3,3),activation = 'relu'))</a:t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2B76C"/>
                </a:solidFill>
                <a:latin typeface="Archivo"/>
                <a:ea typeface="Archivo"/>
                <a:cs typeface="Archivo"/>
                <a:sym typeface="Archivo"/>
              </a:rPr>
              <a:t>#MaxPooling</a:t>
            </a:r>
            <a:endParaRPr sz="1000">
              <a:solidFill>
                <a:srgbClr val="82B76C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model.add(MaxPooling2D(pool_size = (2,2)))</a:t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2B76C"/>
                </a:solidFill>
                <a:latin typeface="Archivo"/>
                <a:ea typeface="Archivo"/>
                <a:cs typeface="Archivo"/>
                <a:sym typeface="Archivo"/>
              </a:rPr>
              <a:t>#Flatten the 2D feature maps into 1D vector</a:t>
            </a:r>
            <a:endParaRPr sz="1000">
              <a:solidFill>
                <a:srgbClr val="82B76C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model.add(Flatten())</a:t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2B76C"/>
                </a:solidFill>
                <a:latin typeface="Archivo"/>
                <a:ea typeface="Archivo"/>
                <a:cs typeface="Archivo"/>
                <a:sym typeface="Archivo"/>
              </a:rPr>
              <a:t> #Dropout to reduce overfitting</a:t>
            </a:r>
            <a:endParaRPr sz="1000">
              <a:solidFill>
                <a:srgbClr val="82B76C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model.add(Dropout(0.5))</a:t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2B76C"/>
                </a:solidFill>
                <a:latin typeface="Archivo"/>
                <a:ea typeface="Archivo"/>
                <a:cs typeface="Archivo"/>
                <a:sym typeface="Archivo"/>
              </a:rPr>
              <a:t># Fully Connected (Dense) layer</a:t>
            </a:r>
            <a:endParaRPr sz="1000">
              <a:solidFill>
                <a:srgbClr val="82B76C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model.add(Dense(128, activation='relu'))</a:t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2B76C"/>
                </a:solidFill>
                <a:latin typeface="Archivo"/>
                <a:ea typeface="Archivo"/>
                <a:cs typeface="Archivo"/>
                <a:sym typeface="Archivo"/>
              </a:rPr>
              <a:t># Output layer: 4 neurons with softmax for categorical classification</a:t>
            </a:r>
            <a:endParaRPr sz="1000">
              <a:solidFill>
                <a:srgbClr val="82B76C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model.add(Dense(4, activation='softmax'))</a:t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07" name="Google Shape;50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713" y="4143583"/>
            <a:ext cx="3639337" cy="2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8"/>
          <p:cNvSpPr txBox="1"/>
          <p:nvPr>
            <p:ph type="title"/>
          </p:nvPr>
        </p:nvSpPr>
        <p:spPr>
          <a:xfrm>
            <a:off x="608875" y="4052100"/>
            <a:ext cx="8310600" cy="8382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1400"/>
              <a:t>The dataset consists of labeled MRI brain images that we categorized into 4 classes. </a:t>
            </a:r>
            <a:r>
              <a:rPr b="1" lang="en" sz="1400">
                <a:latin typeface="Archivo"/>
                <a:ea typeface="Archivo"/>
                <a:cs typeface="Archivo"/>
                <a:sym typeface="Archivo"/>
              </a:rPr>
              <a:t>Glioma, Meningioma, Pituitary, No Tumor.</a:t>
            </a:r>
            <a:endParaRPr b="1" sz="15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rchivo"/>
                <a:ea typeface="Archivo"/>
                <a:cs typeface="Archivo"/>
                <a:sym typeface="Archivo"/>
              </a:rPr>
              <a:t>We prepared the MRI images by Rescaling, rotation, zoom, and brightness adjustment.</a:t>
            </a:r>
            <a:endParaRPr b="1" sz="14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600"/>
          </a:p>
        </p:txBody>
      </p:sp>
      <p:sp>
        <p:nvSpPr>
          <p:cNvPr id="513" name="Google Shape;513;p5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</a:t>
            </a:r>
            <a:endParaRPr/>
          </a:p>
        </p:txBody>
      </p:sp>
      <p:pic>
        <p:nvPicPr>
          <p:cNvPr id="514" name="Google Shape;5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25" y="217725"/>
            <a:ext cx="8779352" cy="3842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FFFFF"/>
      </a:dk1>
      <a:lt1>
        <a:srgbClr val="2C2C2E"/>
      </a:lt1>
      <a:dk2>
        <a:srgbClr val="B5B5B7"/>
      </a:dk2>
      <a:lt2>
        <a:srgbClr val="D6DEE6"/>
      </a:lt2>
      <a:accent1>
        <a:srgbClr val="0141FA"/>
      </a:accent1>
      <a:accent2>
        <a:srgbClr val="0B67FF"/>
      </a:accent2>
      <a:accent3>
        <a:srgbClr val="3E319E"/>
      </a:accent3>
      <a:accent4>
        <a:srgbClr val="5920CA"/>
      </a:accent4>
      <a:accent5>
        <a:srgbClr val="9900FF"/>
      </a:accent5>
      <a:accent6>
        <a:srgbClr val="3C4043"/>
      </a:accent6>
      <a:hlink>
        <a:srgbClr val="B5B5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